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1945600" cy="109728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967" autoAdjust="0"/>
  </p:normalViewPr>
  <p:slideViewPr>
    <p:cSldViewPr snapToGrid="0">
      <p:cViewPr varScale="1">
        <p:scale>
          <a:sx n="45" d="100"/>
          <a:sy n="45" d="100"/>
        </p:scale>
        <p:origin x="29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1795781"/>
            <a:ext cx="16459200" cy="3820160"/>
          </a:xfrm>
        </p:spPr>
        <p:txBody>
          <a:bodyPr anchor="b"/>
          <a:lstStyle>
            <a:lvl1pPr algn="ctr">
              <a:defRPr sz="9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5763261"/>
            <a:ext cx="16459200" cy="2649219"/>
          </a:xfrm>
        </p:spPr>
        <p:txBody>
          <a:bodyPr/>
          <a:lstStyle>
            <a:lvl1pPr marL="0" indent="0" algn="ctr">
              <a:buNone/>
              <a:defRPr sz="3840"/>
            </a:lvl1pPr>
            <a:lvl2pPr marL="731520" indent="0" algn="ctr">
              <a:buNone/>
              <a:defRPr sz="3200"/>
            </a:lvl2pPr>
            <a:lvl3pPr marL="1463040" indent="0" algn="ctr">
              <a:buNone/>
              <a:defRPr sz="2880"/>
            </a:lvl3pPr>
            <a:lvl4pPr marL="2194560" indent="0" algn="ctr">
              <a:buNone/>
              <a:defRPr sz="2560"/>
            </a:lvl4pPr>
            <a:lvl5pPr marL="2926080" indent="0" algn="ctr">
              <a:buNone/>
              <a:defRPr sz="2560"/>
            </a:lvl5pPr>
            <a:lvl6pPr marL="3657600" indent="0" algn="ctr">
              <a:buNone/>
              <a:defRPr sz="2560"/>
            </a:lvl6pPr>
            <a:lvl7pPr marL="4389120" indent="0" algn="ctr">
              <a:buNone/>
              <a:defRPr sz="2560"/>
            </a:lvl7pPr>
            <a:lvl8pPr marL="5120640" indent="0" algn="ctr">
              <a:buNone/>
              <a:defRPr sz="2560"/>
            </a:lvl8pPr>
            <a:lvl9pPr marL="5852160" indent="0" algn="ctr">
              <a:buNone/>
              <a:defRPr sz="25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175C-A2CB-4129-92D5-B6BCCE376039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A710-DB63-4626-A22A-2ADE999B9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186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175C-A2CB-4129-92D5-B6BCCE376039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A710-DB63-4626-A22A-2ADE999B9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542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0" y="584200"/>
            <a:ext cx="4732020" cy="929894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584200"/>
            <a:ext cx="13921740" cy="929894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175C-A2CB-4129-92D5-B6BCCE376039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A710-DB63-4626-A22A-2ADE999B9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17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175C-A2CB-4129-92D5-B6BCCE376039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A710-DB63-4626-A22A-2ADE999B9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561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0" y="2735582"/>
            <a:ext cx="18928080" cy="4564379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0" y="7343142"/>
            <a:ext cx="18928080" cy="2400299"/>
          </a:xfrm>
        </p:spPr>
        <p:txBody>
          <a:bodyPr/>
          <a:lstStyle>
            <a:lvl1pPr marL="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1pPr>
            <a:lvl2pPr marL="73152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46304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3pPr>
            <a:lvl4pPr marL="219456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4pPr>
            <a:lvl5pPr marL="292608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5pPr>
            <a:lvl6pPr marL="365760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6pPr>
            <a:lvl7pPr marL="438912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7pPr>
            <a:lvl8pPr marL="512064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8pPr>
            <a:lvl9pPr marL="585216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175C-A2CB-4129-92D5-B6BCCE376039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A710-DB63-4626-A22A-2ADE999B9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750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2921000"/>
            <a:ext cx="9326880" cy="69621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2921000"/>
            <a:ext cx="9326880" cy="69621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175C-A2CB-4129-92D5-B6BCCE376039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A710-DB63-4626-A22A-2ADE999B9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68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584201"/>
            <a:ext cx="18928080" cy="212090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19" y="2689861"/>
            <a:ext cx="9284017" cy="1318259"/>
          </a:xfrm>
        </p:spPr>
        <p:txBody>
          <a:bodyPr anchor="b"/>
          <a:lstStyle>
            <a:lvl1pPr marL="0" indent="0">
              <a:buNone/>
              <a:defRPr sz="3840" b="1"/>
            </a:lvl1pPr>
            <a:lvl2pPr marL="731520" indent="0">
              <a:buNone/>
              <a:defRPr sz="3200" b="1"/>
            </a:lvl2pPr>
            <a:lvl3pPr marL="1463040" indent="0">
              <a:buNone/>
              <a:defRPr sz="2880" b="1"/>
            </a:lvl3pPr>
            <a:lvl4pPr marL="2194560" indent="0">
              <a:buNone/>
              <a:defRPr sz="2560" b="1"/>
            </a:lvl4pPr>
            <a:lvl5pPr marL="2926080" indent="0">
              <a:buNone/>
              <a:defRPr sz="2560" b="1"/>
            </a:lvl5pPr>
            <a:lvl6pPr marL="3657600" indent="0">
              <a:buNone/>
              <a:defRPr sz="2560" b="1"/>
            </a:lvl6pPr>
            <a:lvl7pPr marL="4389120" indent="0">
              <a:buNone/>
              <a:defRPr sz="2560" b="1"/>
            </a:lvl7pPr>
            <a:lvl8pPr marL="5120640" indent="0">
              <a:buNone/>
              <a:defRPr sz="2560" b="1"/>
            </a:lvl8pPr>
            <a:lvl9pPr marL="5852160" indent="0">
              <a:buNone/>
              <a:defRPr sz="25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19" y="4008120"/>
            <a:ext cx="9284017" cy="58953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0" y="2689861"/>
            <a:ext cx="9329738" cy="1318259"/>
          </a:xfrm>
        </p:spPr>
        <p:txBody>
          <a:bodyPr anchor="b"/>
          <a:lstStyle>
            <a:lvl1pPr marL="0" indent="0">
              <a:buNone/>
              <a:defRPr sz="3840" b="1"/>
            </a:lvl1pPr>
            <a:lvl2pPr marL="731520" indent="0">
              <a:buNone/>
              <a:defRPr sz="3200" b="1"/>
            </a:lvl2pPr>
            <a:lvl3pPr marL="1463040" indent="0">
              <a:buNone/>
              <a:defRPr sz="2880" b="1"/>
            </a:lvl3pPr>
            <a:lvl4pPr marL="2194560" indent="0">
              <a:buNone/>
              <a:defRPr sz="2560" b="1"/>
            </a:lvl4pPr>
            <a:lvl5pPr marL="2926080" indent="0">
              <a:buNone/>
              <a:defRPr sz="2560" b="1"/>
            </a:lvl5pPr>
            <a:lvl6pPr marL="3657600" indent="0">
              <a:buNone/>
              <a:defRPr sz="2560" b="1"/>
            </a:lvl6pPr>
            <a:lvl7pPr marL="4389120" indent="0">
              <a:buNone/>
              <a:defRPr sz="2560" b="1"/>
            </a:lvl7pPr>
            <a:lvl8pPr marL="5120640" indent="0">
              <a:buNone/>
              <a:defRPr sz="2560" b="1"/>
            </a:lvl8pPr>
            <a:lvl9pPr marL="5852160" indent="0">
              <a:buNone/>
              <a:defRPr sz="25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0" y="4008120"/>
            <a:ext cx="9329738" cy="58953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175C-A2CB-4129-92D5-B6BCCE376039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A710-DB63-4626-A22A-2ADE999B9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528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175C-A2CB-4129-92D5-B6BCCE376039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A710-DB63-4626-A22A-2ADE999B9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40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175C-A2CB-4129-92D5-B6BCCE376039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A710-DB63-4626-A22A-2ADE999B9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29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731520"/>
            <a:ext cx="7078027" cy="2560320"/>
          </a:xfrm>
        </p:spPr>
        <p:txBody>
          <a:bodyPr anchor="b"/>
          <a:lstStyle>
            <a:lvl1pPr>
              <a:defRPr sz="51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1579881"/>
            <a:ext cx="11109960" cy="7797800"/>
          </a:xfrm>
        </p:spPr>
        <p:txBody>
          <a:bodyPr/>
          <a:lstStyle>
            <a:lvl1pPr>
              <a:defRPr sz="5120"/>
            </a:lvl1pPr>
            <a:lvl2pPr>
              <a:defRPr sz="4480"/>
            </a:lvl2pPr>
            <a:lvl3pPr>
              <a:defRPr sz="384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3291840"/>
            <a:ext cx="7078027" cy="6098541"/>
          </a:xfrm>
        </p:spPr>
        <p:txBody>
          <a:bodyPr/>
          <a:lstStyle>
            <a:lvl1pPr marL="0" indent="0">
              <a:buNone/>
              <a:defRPr sz="2560"/>
            </a:lvl1pPr>
            <a:lvl2pPr marL="731520" indent="0">
              <a:buNone/>
              <a:defRPr sz="2240"/>
            </a:lvl2pPr>
            <a:lvl3pPr marL="1463040" indent="0">
              <a:buNone/>
              <a:defRPr sz="1920"/>
            </a:lvl3pPr>
            <a:lvl4pPr marL="2194560" indent="0">
              <a:buNone/>
              <a:defRPr sz="1600"/>
            </a:lvl4pPr>
            <a:lvl5pPr marL="2926080" indent="0">
              <a:buNone/>
              <a:defRPr sz="1600"/>
            </a:lvl5pPr>
            <a:lvl6pPr marL="3657600" indent="0">
              <a:buNone/>
              <a:defRPr sz="1600"/>
            </a:lvl6pPr>
            <a:lvl7pPr marL="4389120" indent="0">
              <a:buNone/>
              <a:defRPr sz="1600"/>
            </a:lvl7pPr>
            <a:lvl8pPr marL="5120640" indent="0">
              <a:buNone/>
              <a:defRPr sz="1600"/>
            </a:lvl8pPr>
            <a:lvl9pPr marL="585216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175C-A2CB-4129-92D5-B6BCCE376039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A710-DB63-4626-A22A-2ADE999B9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015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731520"/>
            <a:ext cx="7078027" cy="2560320"/>
          </a:xfrm>
        </p:spPr>
        <p:txBody>
          <a:bodyPr anchor="b"/>
          <a:lstStyle>
            <a:lvl1pPr>
              <a:defRPr sz="51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1579881"/>
            <a:ext cx="11109960" cy="7797800"/>
          </a:xfrm>
        </p:spPr>
        <p:txBody>
          <a:bodyPr anchor="t"/>
          <a:lstStyle>
            <a:lvl1pPr marL="0" indent="0">
              <a:buNone/>
              <a:defRPr sz="5120"/>
            </a:lvl1pPr>
            <a:lvl2pPr marL="731520" indent="0">
              <a:buNone/>
              <a:defRPr sz="4480"/>
            </a:lvl2pPr>
            <a:lvl3pPr marL="1463040" indent="0">
              <a:buNone/>
              <a:defRPr sz="3840"/>
            </a:lvl3pPr>
            <a:lvl4pPr marL="2194560" indent="0">
              <a:buNone/>
              <a:defRPr sz="3200"/>
            </a:lvl4pPr>
            <a:lvl5pPr marL="2926080" indent="0">
              <a:buNone/>
              <a:defRPr sz="3200"/>
            </a:lvl5pPr>
            <a:lvl6pPr marL="3657600" indent="0">
              <a:buNone/>
              <a:defRPr sz="3200"/>
            </a:lvl6pPr>
            <a:lvl7pPr marL="4389120" indent="0">
              <a:buNone/>
              <a:defRPr sz="3200"/>
            </a:lvl7pPr>
            <a:lvl8pPr marL="5120640" indent="0">
              <a:buNone/>
              <a:defRPr sz="3200"/>
            </a:lvl8pPr>
            <a:lvl9pPr marL="5852160" indent="0">
              <a:buNone/>
              <a:defRPr sz="3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3291840"/>
            <a:ext cx="7078027" cy="6098541"/>
          </a:xfrm>
        </p:spPr>
        <p:txBody>
          <a:bodyPr/>
          <a:lstStyle>
            <a:lvl1pPr marL="0" indent="0">
              <a:buNone/>
              <a:defRPr sz="2560"/>
            </a:lvl1pPr>
            <a:lvl2pPr marL="731520" indent="0">
              <a:buNone/>
              <a:defRPr sz="2240"/>
            </a:lvl2pPr>
            <a:lvl3pPr marL="1463040" indent="0">
              <a:buNone/>
              <a:defRPr sz="1920"/>
            </a:lvl3pPr>
            <a:lvl4pPr marL="2194560" indent="0">
              <a:buNone/>
              <a:defRPr sz="1600"/>
            </a:lvl4pPr>
            <a:lvl5pPr marL="2926080" indent="0">
              <a:buNone/>
              <a:defRPr sz="1600"/>
            </a:lvl5pPr>
            <a:lvl6pPr marL="3657600" indent="0">
              <a:buNone/>
              <a:defRPr sz="1600"/>
            </a:lvl6pPr>
            <a:lvl7pPr marL="4389120" indent="0">
              <a:buNone/>
              <a:defRPr sz="1600"/>
            </a:lvl7pPr>
            <a:lvl8pPr marL="5120640" indent="0">
              <a:buNone/>
              <a:defRPr sz="1600"/>
            </a:lvl8pPr>
            <a:lvl9pPr marL="585216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175C-A2CB-4129-92D5-B6BCCE376039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A710-DB63-4626-A22A-2ADE999B9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560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584201"/>
            <a:ext cx="18928080" cy="21209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2921000"/>
            <a:ext cx="18928080" cy="69621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10170161"/>
            <a:ext cx="493776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1175C-A2CB-4129-92D5-B6BCCE376039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10170161"/>
            <a:ext cx="740664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10170161"/>
            <a:ext cx="493776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EA710-DB63-4626-A22A-2ADE999B9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242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463040" rtl="0" eaLnBrk="1" latinLnBrk="0" hangingPunct="1">
        <a:lnSpc>
          <a:spcPct val="90000"/>
        </a:lnSpc>
        <a:spcBef>
          <a:spcPct val="0"/>
        </a:spcBef>
        <a:buNone/>
        <a:defRPr sz="70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146304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448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56032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5pPr>
      <a:lvl6pPr marL="402336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6pPr>
      <a:lvl7pPr marL="475488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7pPr>
      <a:lvl8pPr marL="548640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8pPr>
      <a:lvl9pPr marL="621792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46304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3pPr>
      <a:lvl4pPr marL="219456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4pPr>
      <a:lvl5pPr marL="292608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5pPr>
      <a:lvl6pPr marL="365760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6pPr>
      <a:lvl7pPr marL="438912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7pPr>
      <a:lvl8pPr marL="512064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8pPr>
      <a:lvl9pPr marL="585216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493568" y="3601906"/>
            <a:ext cx="4373944" cy="218697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5964249" y="2936682"/>
            <a:ext cx="2203409" cy="30086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20"/>
          </a:p>
        </p:txBody>
      </p:sp>
      <p:sp>
        <p:nvSpPr>
          <p:cNvPr id="10" name="TextBox 9"/>
          <p:cNvSpPr txBox="1"/>
          <p:nvPr/>
        </p:nvSpPr>
        <p:spPr>
          <a:xfrm>
            <a:off x="6964189" y="3143619"/>
            <a:ext cx="12034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900" dirty="0"/>
          </a:p>
          <a:p>
            <a:pPr algn="r"/>
            <a:r>
              <a:rPr lang="en-US" sz="900" dirty="0"/>
              <a:t>AREF</a:t>
            </a:r>
          </a:p>
          <a:p>
            <a:pPr algn="r"/>
            <a:r>
              <a:rPr lang="en-US" sz="900" dirty="0"/>
              <a:t>GND 14</a:t>
            </a:r>
          </a:p>
          <a:p>
            <a:pPr algn="r"/>
            <a:r>
              <a:rPr lang="en-US" sz="900" dirty="0"/>
              <a:t>13</a:t>
            </a:r>
          </a:p>
          <a:p>
            <a:pPr algn="r"/>
            <a:r>
              <a:rPr lang="en-US" sz="900" dirty="0"/>
              <a:t>Limit Z 12</a:t>
            </a:r>
          </a:p>
          <a:p>
            <a:pPr algn="r"/>
            <a:r>
              <a:rPr lang="en-US" sz="900" dirty="0"/>
              <a:t>Spindle Enable 11</a:t>
            </a:r>
          </a:p>
          <a:p>
            <a:pPr algn="r"/>
            <a:r>
              <a:rPr lang="en-US" sz="900" dirty="0"/>
              <a:t>Limit Y 10</a:t>
            </a:r>
          </a:p>
          <a:p>
            <a:pPr algn="r"/>
            <a:r>
              <a:rPr lang="en-US" sz="900" dirty="0"/>
              <a:t>Limit X 9</a:t>
            </a:r>
          </a:p>
          <a:p>
            <a:pPr algn="r"/>
            <a:r>
              <a:rPr lang="en-US" sz="900" dirty="0"/>
              <a:t>Stepper Enable/Dis 8</a:t>
            </a:r>
          </a:p>
          <a:p>
            <a:pPr algn="r"/>
            <a:endParaRPr lang="en-US" sz="900" dirty="0"/>
          </a:p>
        </p:txBody>
      </p:sp>
      <p:sp>
        <p:nvSpPr>
          <p:cNvPr id="11" name="TextBox 10"/>
          <p:cNvSpPr txBox="1"/>
          <p:nvPr/>
        </p:nvSpPr>
        <p:spPr>
          <a:xfrm>
            <a:off x="5964246" y="2972924"/>
            <a:ext cx="1380450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900" dirty="0"/>
          </a:p>
          <a:p>
            <a:endParaRPr lang="en-US" sz="900" dirty="0"/>
          </a:p>
          <a:p>
            <a:endParaRPr lang="en-US" sz="900" dirty="0"/>
          </a:p>
          <a:p>
            <a:endParaRPr lang="en-US" sz="900" dirty="0"/>
          </a:p>
          <a:p>
            <a:endParaRPr lang="en-US" sz="900" dirty="0"/>
          </a:p>
          <a:p>
            <a:endParaRPr lang="en-US" sz="900" dirty="0"/>
          </a:p>
          <a:p>
            <a:endParaRPr lang="en-US" sz="900" dirty="0"/>
          </a:p>
          <a:p>
            <a:r>
              <a:rPr lang="en-US" sz="900" dirty="0"/>
              <a:t>5v</a:t>
            </a:r>
          </a:p>
          <a:p>
            <a:r>
              <a:rPr lang="en-US" sz="900" dirty="0"/>
              <a:t>Reset 3.3V</a:t>
            </a:r>
          </a:p>
          <a:p>
            <a:r>
              <a:rPr lang="en-US" sz="900" dirty="0"/>
              <a:t>5V</a:t>
            </a:r>
          </a:p>
          <a:p>
            <a:r>
              <a:rPr lang="en-US" sz="900" dirty="0"/>
              <a:t>GND</a:t>
            </a:r>
          </a:p>
          <a:p>
            <a:r>
              <a:rPr lang="en-US" sz="900" dirty="0"/>
              <a:t>GND</a:t>
            </a:r>
          </a:p>
          <a:p>
            <a:r>
              <a:rPr lang="en-US" sz="900" dirty="0"/>
              <a:t>Vin</a:t>
            </a:r>
          </a:p>
          <a:p>
            <a:endParaRPr lang="en-US" sz="900" dirty="0"/>
          </a:p>
          <a:p>
            <a:endParaRPr lang="en-US" sz="900" dirty="0"/>
          </a:p>
          <a:p>
            <a:r>
              <a:rPr lang="en-US" sz="900" dirty="0"/>
              <a:t>A0 Reset/Abort</a:t>
            </a:r>
          </a:p>
          <a:p>
            <a:r>
              <a:rPr lang="en-US" sz="900" dirty="0"/>
              <a:t>A1 Feed Hold</a:t>
            </a:r>
          </a:p>
          <a:p>
            <a:r>
              <a:rPr lang="en-US" sz="900" dirty="0"/>
              <a:t>A2 Cycle Start/Resume</a:t>
            </a:r>
          </a:p>
          <a:p>
            <a:r>
              <a:rPr lang="en-US" sz="900" dirty="0"/>
              <a:t>A3 Coolant Enable</a:t>
            </a:r>
          </a:p>
          <a:p>
            <a:r>
              <a:rPr lang="en-US" sz="900" dirty="0"/>
              <a:t>A4 (not used/reserved)</a:t>
            </a:r>
          </a:p>
          <a:p>
            <a:r>
              <a:rPr lang="en-US" sz="900" dirty="0"/>
              <a:t>A5 Probe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389001" y="2938191"/>
            <a:ext cx="1176922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20" dirty="0"/>
              <a:t>Arduino</a:t>
            </a:r>
          </a:p>
        </p:txBody>
      </p:sp>
      <p:sp>
        <p:nvSpPr>
          <p:cNvPr id="25" name="Rectangle 24"/>
          <p:cNvSpPr/>
          <p:nvPr/>
        </p:nvSpPr>
        <p:spPr>
          <a:xfrm>
            <a:off x="8622910" y="2500947"/>
            <a:ext cx="2203409" cy="35070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20"/>
          </a:p>
        </p:txBody>
      </p:sp>
      <p:sp>
        <p:nvSpPr>
          <p:cNvPr id="26" name="TextBox 25"/>
          <p:cNvSpPr txBox="1"/>
          <p:nvPr/>
        </p:nvSpPr>
        <p:spPr>
          <a:xfrm>
            <a:off x="8910974" y="3104391"/>
            <a:ext cx="1176922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20" dirty="0"/>
              <a:t>G-shield</a:t>
            </a:r>
          </a:p>
        </p:txBody>
      </p:sp>
      <p:sp>
        <p:nvSpPr>
          <p:cNvPr id="29" name="Rectangle 28"/>
          <p:cNvSpPr/>
          <p:nvPr/>
        </p:nvSpPr>
        <p:spPr>
          <a:xfrm>
            <a:off x="9052561" y="5612501"/>
            <a:ext cx="858356" cy="3328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20"/>
          </a:p>
        </p:txBody>
      </p:sp>
      <p:sp>
        <p:nvSpPr>
          <p:cNvPr id="30" name="Rectangle 29"/>
          <p:cNvSpPr/>
          <p:nvPr/>
        </p:nvSpPr>
        <p:spPr>
          <a:xfrm>
            <a:off x="9052561" y="5538332"/>
            <a:ext cx="558539" cy="39507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20" dirty="0" err="1"/>
              <a:t>Gnd</a:t>
            </a:r>
            <a:endParaRPr lang="en-US" sz="1620" dirty="0"/>
          </a:p>
        </p:txBody>
      </p:sp>
      <p:sp>
        <p:nvSpPr>
          <p:cNvPr id="31" name="Rectangle 30"/>
          <p:cNvSpPr/>
          <p:nvPr/>
        </p:nvSpPr>
        <p:spPr>
          <a:xfrm>
            <a:off x="9630486" y="5546745"/>
            <a:ext cx="261045" cy="39507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20" dirty="0"/>
              <a:t>V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0415312" y="2500947"/>
            <a:ext cx="283169" cy="977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20" dirty="0"/>
              <a:t>4</a:t>
            </a:r>
          </a:p>
          <a:p>
            <a:pPr algn="ctr"/>
            <a:r>
              <a:rPr lang="en-US" sz="1620" dirty="0"/>
              <a:t>3</a:t>
            </a:r>
          </a:p>
          <a:p>
            <a:pPr algn="ctr"/>
            <a:r>
              <a:rPr lang="en-US" sz="1620" dirty="0"/>
              <a:t>2</a:t>
            </a:r>
          </a:p>
          <a:p>
            <a:pPr algn="ctr"/>
            <a:r>
              <a:rPr lang="en-US" sz="1620" dirty="0"/>
              <a:t>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0424162" y="3702495"/>
            <a:ext cx="283169" cy="977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20" dirty="0"/>
              <a:t>4</a:t>
            </a:r>
          </a:p>
          <a:p>
            <a:pPr algn="ctr"/>
            <a:r>
              <a:rPr lang="en-US" sz="1620" dirty="0"/>
              <a:t>3</a:t>
            </a:r>
          </a:p>
          <a:p>
            <a:pPr algn="ctr"/>
            <a:r>
              <a:rPr lang="en-US" sz="1620" dirty="0"/>
              <a:t>2</a:t>
            </a:r>
          </a:p>
          <a:p>
            <a:pPr algn="ctr"/>
            <a:r>
              <a:rPr lang="en-US" sz="1620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0406462" y="5012889"/>
            <a:ext cx="283169" cy="977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20" dirty="0"/>
              <a:t>4</a:t>
            </a:r>
          </a:p>
          <a:p>
            <a:pPr algn="ctr"/>
            <a:r>
              <a:rPr lang="en-US" sz="1620" dirty="0"/>
              <a:t>3</a:t>
            </a:r>
          </a:p>
          <a:p>
            <a:pPr algn="ctr"/>
            <a:r>
              <a:rPr lang="en-US" sz="1620" dirty="0"/>
              <a:t>2</a:t>
            </a:r>
          </a:p>
          <a:p>
            <a:pPr algn="ctr"/>
            <a:r>
              <a:rPr lang="en-US" sz="1620" dirty="0"/>
              <a:t>1</a:t>
            </a:r>
          </a:p>
        </p:txBody>
      </p:sp>
      <p:cxnSp>
        <p:nvCxnSpPr>
          <p:cNvPr id="55" name="Straight Connector 54"/>
          <p:cNvCxnSpPr/>
          <p:nvPr/>
        </p:nvCxnSpPr>
        <p:spPr>
          <a:xfrm>
            <a:off x="10689630" y="2604193"/>
            <a:ext cx="1354256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12043885" y="2608850"/>
            <a:ext cx="2212114" cy="32220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10698480" y="2924424"/>
            <a:ext cx="3583859" cy="2601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10708195" y="2964467"/>
            <a:ext cx="3574145" cy="201914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10693434" y="2957425"/>
            <a:ext cx="3595288" cy="43503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10711753" y="3820935"/>
            <a:ext cx="1354256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12071901" y="3250873"/>
            <a:ext cx="2184099" cy="56466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10720602" y="4141165"/>
            <a:ext cx="1841222" cy="12259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10730317" y="4383124"/>
            <a:ext cx="1841222" cy="12259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0715557" y="4609198"/>
            <a:ext cx="1841222" cy="1225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0699442" y="5133459"/>
            <a:ext cx="1354256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V="1">
            <a:off x="12052736" y="3651263"/>
            <a:ext cx="2203264" cy="149034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10689629" y="5347539"/>
            <a:ext cx="1841222" cy="12259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10689631" y="5634629"/>
            <a:ext cx="1721077" cy="3359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10693141" y="5860349"/>
            <a:ext cx="1574054" cy="714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9" name="Group 88"/>
          <p:cNvGrpSpPr/>
          <p:nvPr/>
        </p:nvGrpSpPr>
        <p:grpSpPr>
          <a:xfrm>
            <a:off x="16654686" y="2089135"/>
            <a:ext cx="1332794" cy="1159222"/>
            <a:chOff x="7847795" y="158858"/>
            <a:chExt cx="1480882" cy="1288024"/>
          </a:xfrm>
        </p:grpSpPr>
        <p:grpSp>
          <p:nvGrpSpPr>
            <p:cNvPr id="51" name="Group 50"/>
            <p:cNvGrpSpPr/>
            <p:nvPr/>
          </p:nvGrpSpPr>
          <p:grpSpPr>
            <a:xfrm rot="5400000">
              <a:off x="7944224" y="62429"/>
              <a:ext cx="1288024" cy="1480882"/>
              <a:chOff x="7747825" y="226548"/>
              <a:chExt cx="1288024" cy="1480882"/>
            </a:xfrm>
          </p:grpSpPr>
          <p:grpSp>
            <p:nvGrpSpPr>
              <p:cNvPr id="37" name="Group 36"/>
              <p:cNvGrpSpPr/>
              <p:nvPr/>
            </p:nvGrpSpPr>
            <p:grpSpPr>
              <a:xfrm>
                <a:off x="7747825" y="226548"/>
                <a:ext cx="1288024" cy="1480882"/>
                <a:chOff x="7069395" y="255639"/>
                <a:chExt cx="845571" cy="1480882"/>
              </a:xfrm>
            </p:grpSpPr>
            <p:sp>
              <p:nvSpPr>
                <p:cNvPr id="35" name="Rectangle 34"/>
                <p:cNvSpPr/>
                <p:nvPr/>
              </p:nvSpPr>
              <p:spPr>
                <a:xfrm>
                  <a:off x="7069395" y="595979"/>
                  <a:ext cx="845571" cy="1140542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sz="1620"/>
                </a:p>
              </p:txBody>
            </p:sp>
            <p:sp>
              <p:nvSpPr>
                <p:cNvPr id="36" name="Rectangle 35"/>
                <p:cNvSpPr/>
                <p:nvPr/>
              </p:nvSpPr>
              <p:spPr>
                <a:xfrm>
                  <a:off x="7381665" y="255639"/>
                  <a:ext cx="221029" cy="340340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sz="1620"/>
                </a:p>
              </p:txBody>
            </p:sp>
          </p:grpSp>
          <p:sp>
            <p:nvSpPr>
              <p:cNvPr id="38" name="Rectangle 37"/>
              <p:cNvSpPr/>
              <p:nvPr/>
            </p:nvSpPr>
            <p:spPr>
              <a:xfrm rot="16200000">
                <a:off x="8249980" y="1037830"/>
                <a:ext cx="283714" cy="105548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620" dirty="0"/>
                  <a:t>4</a:t>
                </a:r>
              </a:p>
              <a:p>
                <a:pPr algn="ctr"/>
                <a:r>
                  <a:rPr lang="en-US" sz="1620" dirty="0"/>
                  <a:t>3</a:t>
                </a:r>
              </a:p>
              <a:p>
                <a:pPr algn="ctr"/>
                <a:r>
                  <a:rPr lang="en-US" sz="1620" dirty="0"/>
                  <a:t>2</a:t>
                </a:r>
              </a:p>
              <a:p>
                <a:pPr algn="ctr"/>
                <a:r>
                  <a:rPr lang="en-US" sz="1620" dirty="0"/>
                  <a:t>1</a:t>
                </a:r>
              </a:p>
            </p:txBody>
          </p:sp>
        </p:grpSp>
        <p:sp>
          <p:nvSpPr>
            <p:cNvPr id="86" name="TextBox 85"/>
            <p:cNvSpPr txBox="1"/>
            <p:nvPr/>
          </p:nvSpPr>
          <p:spPr>
            <a:xfrm>
              <a:off x="9020014" y="634525"/>
              <a:ext cx="239049" cy="3795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20" dirty="0"/>
                <a:t>Z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16871886" y="4848816"/>
            <a:ext cx="1332794" cy="1159222"/>
            <a:chOff x="7811730" y="3075203"/>
            <a:chExt cx="1480882" cy="1288024"/>
          </a:xfrm>
        </p:grpSpPr>
        <p:grpSp>
          <p:nvGrpSpPr>
            <p:cNvPr id="53" name="Group 52"/>
            <p:cNvGrpSpPr/>
            <p:nvPr/>
          </p:nvGrpSpPr>
          <p:grpSpPr>
            <a:xfrm rot="5400000">
              <a:off x="7908159" y="2978774"/>
              <a:ext cx="1288024" cy="1480882"/>
              <a:chOff x="10781489" y="226548"/>
              <a:chExt cx="1288024" cy="1480882"/>
            </a:xfrm>
          </p:grpSpPr>
          <p:grpSp>
            <p:nvGrpSpPr>
              <p:cNvPr id="43" name="Group 42"/>
              <p:cNvGrpSpPr/>
              <p:nvPr/>
            </p:nvGrpSpPr>
            <p:grpSpPr>
              <a:xfrm>
                <a:off x="10781489" y="226548"/>
                <a:ext cx="1288024" cy="1480882"/>
                <a:chOff x="7069395" y="255639"/>
                <a:chExt cx="845571" cy="1480882"/>
              </a:xfrm>
            </p:grpSpPr>
            <p:sp>
              <p:nvSpPr>
                <p:cNvPr id="44" name="Rectangle 43"/>
                <p:cNvSpPr/>
                <p:nvPr/>
              </p:nvSpPr>
              <p:spPr>
                <a:xfrm>
                  <a:off x="7069395" y="595979"/>
                  <a:ext cx="845571" cy="1140542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sz="1620"/>
                </a:p>
              </p:txBody>
            </p:sp>
            <p:sp>
              <p:nvSpPr>
                <p:cNvPr id="45" name="Rectangle 44"/>
                <p:cNvSpPr/>
                <p:nvPr/>
              </p:nvSpPr>
              <p:spPr>
                <a:xfrm>
                  <a:off x="7381665" y="255639"/>
                  <a:ext cx="221029" cy="340340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sz="1620"/>
                </a:p>
              </p:txBody>
            </p:sp>
          </p:grpSp>
          <p:sp>
            <p:nvSpPr>
              <p:cNvPr id="46" name="Rectangle 45"/>
              <p:cNvSpPr/>
              <p:nvPr/>
            </p:nvSpPr>
            <p:spPr>
              <a:xfrm rot="16200000">
                <a:off x="11283644" y="1037830"/>
                <a:ext cx="283714" cy="105548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620" dirty="0"/>
                  <a:t>4</a:t>
                </a:r>
              </a:p>
              <a:p>
                <a:pPr algn="ctr"/>
                <a:r>
                  <a:rPr lang="en-US" sz="1620" dirty="0"/>
                  <a:t>3</a:t>
                </a:r>
              </a:p>
              <a:p>
                <a:pPr algn="ctr"/>
                <a:r>
                  <a:rPr lang="en-US" sz="1620" dirty="0"/>
                  <a:t>2</a:t>
                </a:r>
              </a:p>
              <a:p>
                <a:pPr algn="ctr"/>
                <a:r>
                  <a:rPr lang="en-US" sz="1620" dirty="0"/>
                  <a:t>1</a:t>
                </a:r>
              </a:p>
            </p:txBody>
          </p:sp>
        </p:grpSp>
        <p:sp>
          <p:nvSpPr>
            <p:cNvPr id="87" name="TextBox 86"/>
            <p:cNvSpPr txBox="1"/>
            <p:nvPr/>
          </p:nvSpPr>
          <p:spPr>
            <a:xfrm>
              <a:off x="8952272" y="3530866"/>
              <a:ext cx="239049" cy="3795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20" dirty="0"/>
                <a:t>X</a:t>
              </a: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16856917" y="3673812"/>
            <a:ext cx="1332794" cy="1159222"/>
            <a:chOff x="7837001" y="1493456"/>
            <a:chExt cx="1480882" cy="1288024"/>
          </a:xfrm>
        </p:grpSpPr>
        <p:grpSp>
          <p:nvGrpSpPr>
            <p:cNvPr id="52" name="Group 51"/>
            <p:cNvGrpSpPr/>
            <p:nvPr/>
          </p:nvGrpSpPr>
          <p:grpSpPr>
            <a:xfrm rot="5400000">
              <a:off x="7933430" y="1397027"/>
              <a:ext cx="1288024" cy="1480882"/>
              <a:chOff x="9298015" y="226548"/>
              <a:chExt cx="1288024" cy="1480882"/>
            </a:xfrm>
          </p:grpSpPr>
          <p:grpSp>
            <p:nvGrpSpPr>
              <p:cNvPr id="39" name="Group 38"/>
              <p:cNvGrpSpPr/>
              <p:nvPr/>
            </p:nvGrpSpPr>
            <p:grpSpPr>
              <a:xfrm>
                <a:off x="9298015" y="226548"/>
                <a:ext cx="1288024" cy="1480882"/>
                <a:chOff x="7069395" y="255639"/>
                <a:chExt cx="845571" cy="1480882"/>
              </a:xfrm>
            </p:grpSpPr>
            <p:sp>
              <p:nvSpPr>
                <p:cNvPr id="40" name="Rectangle 39"/>
                <p:cNvSpPr/>
                <p:nvPr/>
              </p:nvSpPr>
              <p:spPr>
                <a:xfrm>
                  <a:off x="7069395" y="595979"/>
                  <a:ext cx="845571" cy="1140542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sz="1620"/>
                </a:p>
              </p:txBody>
            </p:sp>
            <p:sp>
              <p:nvSpPr>
                <p:cNvPr id="41" name="Rectangle 40"/>
                <p:cNvSpPr/>
                <p:nvPr/>
              </p:nvSpPr>
              <p:spPr>
                <a:xfrm>
                  <a:off x="7381665" y="255639"/>
                  <a:ext cx="221029" cy="340340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sz="1620"/>
                </a:p>
              </p:txBody>
            </p:sp>
          </p:grpSp>
          <p:sp>
            <p:nvSpPr>
              <p:cNvPr id="42" name="Rectangle 41"/>
              <p:cNvSpPr/>
              <p:nvPr/>
            </p:nvSpPr>
            <p:spPr>
              <a:xfrm rot="16200000">
                <a:off x="9800170" y="1037830"/>
                <a:ext cx="283714" cy="105548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620" dirty="0"/>
                  <a:t>4</a:t>
                </a:r>
              </a:p>
              <a:p>
                <a:pPr algn="ctr"/>
                <a:r>
                  <a:rPr lang="en-US" sz="1620" dirty="0"/>
                  <a:t>3</a:t>
                </a:r>
              </a:p>
              <a:p>
                <a:pPr algn="ctr"/>
                <a:r>
                  <a:rPr lang="en-US" sz="1620" dirty="0"/>
                  <a:t>2</a:t>
                </a:r>
              </a:p>
              <a:p>
                <a:pPr algn="ctr"/>
                <a:r>
                  <a:rPr lang="en-US" sz="1620" dirty="0"/>
                  <a:t>1</a:t>
                </a:r>
              </a:p>
            </p:txBody>
          </p:sp>
        </p:grpSp>
        <p:sp>
          <p:nvSpPr>
            <p:cNvPr id="84" name="TextBox 83"/>
            <p:cNvSpPr txBox="1"/>
            <p:nvPr/>
          </p:nvSpPr>
          <p:spPr>
            <a:xfrm>
              <a:off x="8151631" y="1591302"/>
              <a:ext cx="836704" cy="1179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2 Y- steppers- this picture is generically showing the axis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8988337" y="1928908"/>
              <a:ext cx="239049" cy="3795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20" dirty="0"/>
                <a:t>Y</a:t>
              </a:r>
            </a:p>
          </p:txBody>
        </p:sp>
      </p:grpSp>
      <p:grpSp>
        <p:nvGrpSpPr>
          <p:cNvPr id="433" name="Group 432"/>
          <p:cNvGrpSpPr/>
          <p:nvPr/>
        </p:nvGrpSpPr>
        <p:grpSpPr>
          <a:xfrm>
            <a:off x="14453424" y="6376485"/>
            <a:ext cx="74592" cy="212376"/>
            <a:chOff x="8967024" y="6376485"/>
            <a:chExt cx="74592" cy="212376"/>
          </a:xfrm>
        </p:grpSpPr>
        <p:sp>
          <p:nvSpPr>
            <p:cNvPr id="27" name="Oval 26"/>
            <p:cNvSpPr/>
            <p:nvPr/>
          </p:nvSpPr>
          <p:spPr>
            <a:xfrm>
              <a:off x="8967024" y="6482673"/>
              <a:ext cx="70792" cy="1061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  <p:sp>
          <p:nvSpPr>
            <p:cNvPr id="92" name="Oval 91"/>
            <p:cNvSpPr/>
            <p:nvPr/>
          </p:nvSpPr>
          <p:spPr>
            <a:xfrm>
              <a:off x="8970824" y="6376485"/>
              <a:ext cx="70792" cy="1061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14410652" y="3144683"/>
            <a:ext cx="168132" cy="247772"/>
            <a:chOff x="9817510" y="5447230"/>
            <a:chExt cx="186813" cy="275302"/>
          </a:xfrm>
        </p:grpSpPr>
        <p:sp>
          <p:nvSpPr>
            <p:cNvPr id="94" name="Oval 93"/>
            <p:cNvSpPr/>
            <p:nvPr/>
          </p:nvSpPr>
          <p:spPr>
            <a:xfrm>
              <a:off x="9817510" y="5447230"/>
              <a:ext cx="78658" cy="117987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  <p:sp>
          <p:nvSpPr>
            <p:cNvPr id="95" name="Oval 94"/>
            <p:cNvSpPr/>
            <p:nvPr/>
          </p:nvSpPr>
          <p:spPr>
            <a:xfrm>
              <a:off x="9920750" y="5452145"/>
              <a:ext cx="78658" cy="117987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  <p:sp>
          <p:nvSpPr>
            <p:cNvPr id="96" name="Oval 95"/>
            <p:cNvSpPr/>
            <p:nvPr/>
          </p:nvSpPr>
          <p:spPr>
            <a:xfrm>
              <a:off x="9822425" y="5599630"/>
              <a:ext cx="78658" cy="117987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  <p:sp>
          <p:nvSpPr>
            <p:cNvPr id="97" name="Oval 96"/>
            <p:cNvSpPr/>
            <p:nvPr/>
          </p:nvSpPr>
          <p:spPr>
            <a:xfrm>
              <a:off x="9925665" y="5604545"/>
              <a:ext cx="78658" cy="117987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14423926" y="2800536"/>
            <a:ext cx="168132" cy="247772"/>
            <a:chOff x="9817510" y="5447230"/>
            <a:chExt cx="186813" cy="275302"/>
          </a:xfrm>
        </p:grpSpPr>
        <p:sp>
          <p:nvSpPr>
            <p:cNvPr id="101" name="Oval 100"/>
            <p:cNvSpPr/>
            <p:nvPr/>
          </p:nvSpPr>
          <p:spPr>
            <a:xfrm>
              <a:off x="9817510" y="5447230"/>
              <a:ext cx="78658" cy="117987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  <p:sp>
          <p:nvSpPr>
            <p:cNvPr id="102" name="Oval 101"/>
            <p:cNvSpPr/>
            <p:nvPr/>
          </p:nvSpPr>
          <p:spPr>
            <a:xfrm>
              <a:off x="9920750" y="5452145"/>
              <a:ext cx="78658" cy="117987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  <p:sp>
          <p:nvSpPr>
            <p:cNvPr id="103" name="Oval 102"/>
            <p:cNvSpPr/>
            <p:nvPr/>
          </p:nvSpPr>
          <p:spPr>
            <a:xfrm>
              <a:off x="9822425" y="5599630"/>
              <a:ext cx="78658" cy="117987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  <p:sp>
          <p:nvSpPr>
            <p:cNvPr id="104" name="Oval 103"/>
            <p:cNvSpPr/>
            <p:nvPr/>
          </p:nvSpPr>
          <p:spPr>
            <a:xfrm>
              <a:off x="9925665" y="5604545"/>
              <a:ext cx="78658" cy="117987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14410652" y="3514102"/>
            <a:ext cx="168132" cy="247772"/>
            <a:chOff x="9817510" y="5447230"/>
            <a:chExt cx="186813" cy="275302"/>
          </a:xfrm>
        </p:grpSpPr>
        <p:sp>
          <p:nvSpPr>
            <p:cNvPr id="106" name="Oval 105"/>
            <p:cNvSpPr/>
            <p:nvPr/>
          </p:nvSpPr>
          <p:spPr>
            <a:xfrm>
              <a:off x="9817510" y="5447230"/>
              <a:ext cx="78658" cy="117987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  <p:sp>
          <p:nvSpPr>
            <p:cNvPr id="107" name="Oval 106"/>
            <p:cNvSpPr/>
            <p:nvPr/>
          </p:nvSpPr>
          <p:spPr>
            <a:xfrm>
              <a:off x="9920750" y="5452145"/>
              <a:ext cx="78658" cy="117987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  <p:sp>
          <p:nvSpPr>
            <p:cNvPr id="108" name="Oval 107"/>
            <p:cNvSpPr/>
            <p:nvPr/>
          </p:nvSpPr>
          <p:spPr>
            <a:xfrm>
              <a:off x="9822425" y="5599630"/>
              <a:ext cx="78658" cy="117987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  <p:sp>
          <p:nvSpPr>
            <p:cNvPr id="109" name="Oval 108"/>
            <p:cNvSpPr/>
            <p:nvPr/>
          </p:nvSpPr>
          <p:spPr>
            <a:xfrm>
              <a:off x="9925665" y="5604545"/>
              <a:ext cx="78658" cy="117987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</p:grpSp>
      <p:sp>
        <p:nvSpPr>
          <p:cNvPr id="110" name="TextBox 109"/>
          <p:cNvSpPr txBox="1"/>
          <p:nvPr/>
        </p:nvSpPr>
        <p:spPr>
          <a:xfrm>
            <a:off x="10017105" y="2906725"/>
            <a:ext cx="283169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20" dirty="0"/>
              <a:t>Z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10019250" y="4072531"/>
            <a:ext cx="283169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20" dirty="0"/>
              <a:t>Y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10134289" y="5281778"/>
            <a:ext cx="283169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20" dirty="0"/>
              <a:t>X</a:t>
            </a:r>
          </a:p>
        </p:txBody>
      </p:sp>
      <p:cxnSp>
        <p:nvCxnSpPr>
          <p:cNvPr id="124" name="Straight Connector 123"/>
          <p:cNvCxnSpPr/>
          <p:nvPr/>
        </p:nvCxnSpPr>
        <p:spPr>
          <a:xfrm flipV="1">
            <a:off x="12526769" y="3281844"/>
            <a:ext cx="1729230" cy="87170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 flipV="1">
            <a:off x="12575669" y="3255296"/>
            <a:ext cx="1706670" cy="1131773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 flipV="1">
            <a:off x="12551949" y="3288614"/>
            <a:ext cx="1704051" cy="133416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 flipV="1">
            <a:off x="12520387" y="3655687"/>
            <a:ext cx="1718603" cy="1728357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flipV="1">
            <a:off x="12410706" y="3667288"/>
            <a:ext cx="1878016" cy="1979465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 flipV="1">
            <a:off x="12233757" y="3717695"/>
            <a:ext cx="2088985" cy="214784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flipV="1">
            <a:off x="14756811" y="2336116"/>
            <a:ext cx="1897874" cy="51751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 flipV="1">
            <a:off x="14755560" y="2532250"/>
            <a:ext cx="1859593" cy="39217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>
            <a:endCxn id="38" idx="2"/>
          </p:cNvCxnSpPr>
          <p:nvPr/>
        </p:nvCxnSpPr>
        <p:spPr>
          <a:xfrm>
            <a:off x="14740634" y="2931059"/>
            <a:ext cx="2041724" cy="212656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flipV="1">
            <a:off x="14715572" y="2822352"/>
            <a:ext cx="1883374" cy="1280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>
            <a:off x="14786278" y="3305781"/>
            <a:ext cx="2083688" cy="63446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>
            <a:endCxn id="40" idx="2"/>
          </p:cNvCxnSpPr>
          <p:nvPr/>
        </p:nvCxnSpPr>
        <p:spPr>
          <a:xfrm>
            <a:off x="14789534" y="3313488"/>
            <a:ext cx="2067383" cy="93993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>
            <a:off x="14759610" y="3433817"/>
            <a:ext cx="2075141" cy="1168781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>
            <a:off x="14780387" y="3349797"/>
            <a:ext cx="2039129" cy="10316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>
            <a:off x="14676039" y="3664986"/>
            <a:ext cx="2146733" cy="134790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>
            <a:off x="14667511" y="3684061"/>
            <a:ext cx="2105200" cy="154844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>
            <a:off x="14667511" y="3722413"/>
            <a:ext cx="2105200" cy="1809170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>
            <a:off x="14642021" y="3714260"/>
            <a:ext cx="2208575" cy="21214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01" name="Group 200"/>
          <p:cNvGrpSpPr/>
          <p:nvPr/>
        </p:nvGrpSpPr>
        <p:grpSpPr>
          <a:xfrm rot="5400000">
            <a:off x="17050887" y="9233067"/>
            <a:ext cx="1079736" cy="768790"/>
            <a:chOff x="10785989" y="5265330"/>
            <a:chExt cx="1199707" cy="854211"/>
          </a:xfrm>
        </p:grpSpPr>
        <p:sp>
          <p:nvSpPr>
            <p:cNvPr id="199" name="Rectangle 198"/>
            <p:cNvSpPr/>
            <p:nvPr/>
          </p:nvSpPr>
          <p:spPr>
            <a:xfrm>
              <a:off x="10785989" y="5265330"/>
              <a:ext cx="1012905" cy="85421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620" dirty="0">
                  <a:solidFill>
                    <a:schemeClr val="tx1"/>
                  </a:solidFill>
                </a:rPr>
                <a:t>Spindle/Laser</a:t>
              </a:r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11809688" y="5575415"/>
              <a:ext cx="176008" cy="25699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>
                <a:solidFill>
                  <a:schemeClr val="tx1"/>
                </a:solidFill>
              </a:endParaRPr>
            </a:p>
          </p:txBody>
        </p:sp>
      </p:grpSp>
      <p:grpSp>
        <p:nvGrpSpPr>
          <p:cNvPr id="204" name="Group 203"/>
          <p:cNvGrpSpPr/>
          <p:nvPr/>
        </p:nvGrpSpPr>
        <p:grpSpPr>
          <a:xfrm>
            <a:off x="14481446" y="4101913"/>
            <a:ext cx="75216" cy="243348"/>
            <a:chOff x="8849463" y="5602443"/>
            <a:chExt cx="83573" cy="270387"/>
          </a:xfrm>
        </p:grpSpPr>
        <p:sp>
          <p:nvSpPr>
            <p:cNvPr id="202" name="Oval 201"/>
            <p:cNvSpPr/>
            <p:nvPr/>
          </p:nvSpPr>
          <p:spPr>
            <a:xfrm>
              <a:off x="8849463" y="5602443"/>
              <a:ext cx="78658" cy="11798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  <p:sp>
          <p:nvSpPr>
            <p:cNvPr id="203" name="Oval 202"/>
            <p:cNvSpPr/>
            <p:nvPr/>
          </p:nvSpPr>
          <p:spPr>
            <a:xfrm>
              <a:off x="8854378" y="5754843"/>
              <a:ext cx="78658" cy="11798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</p:grpSp>
      <p:cxnSp>
        <p:nvCxnSpPr>
          <p:cNvPr id="205" name="Straight Connector 204"/>
          <p:cNvCxnSpPr>
            <a:stCxn id="252" idx="0"/>
            <a:endCxn id="202" idx="5"/>
          </p:cNvCxnSpPr>
          <p:nvPr/>
        </p:nvCxnSpPr>
        <p:spPr>
          <a:xfrm flipH="1" flipV="1">
            <a:off x="14541871" y="4192550"/>
            <a:ext cx="1970364" cy="291142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1" name="Straight Connector 210"/>
          <p:cNvCxnSpPr>
            <a:stCxn id="251" idx="1"/>
          </p:cNvCxnSpPr>
          <p:nvPr/>
        </p:nvCxnSpPr>
        <p:spPr>
          <a:xfrm flipH="1" flipV="1">
            <a:off x="14485869" y="4283623"/>
            <a:ext cx="1454797" cy="29119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7" name="Straight Connector 216"/>
          <p:cNvCxnSpPr/>
          <p:nvPr/>
        </p:nvCxnSpPr>
        <p:spPr>
          <a:xfrm flipV="1">
            <a:off x="13274171" y="4272498"/>
            <a:ext cx="1206671" cy="71777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9" name="Straight Connector 218"/>
          <p:cNvCxnSpPr/>
          <p:nvPr/>
        </p:nvCxnSpPr>
        <p:spPr>
          <a:xfrm flipV="1">
            <a:off x="11525462" y="5692972"/>
            <a:ext cx="1206671" cy="71777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0" name="Freeform 219"/>
          <p:cNvSpPr/>
          <p:nvPr/>
        </p:nvSpPr>
        <p:spPr>
          <a:xfrm rot="18486695">
            <a:off x="12338862" y="4939686"/>
            <a:ext cx="949747" cy="488310"/>
          </a:xfrm>
          <a:custGeom>
            <a:avLst/>
            <a:gdLst>
              <a:gd name="connsiteX0" fmla="*/ 0 w 532563"/>
              <a:gd name="connsiteY0" fmla="*/ 269862 h 289959"/>
              <a:gd name="connsiteX1" fmla="*/ 190919 w 532563"/>
              <a:gd name="connsiteY1" fmla="*/ 18653 h 289959"/>
              <a:gd name="connsiteX2" fmla="*/ 422031 w 532563"/>
              <a:gd name="connsiteY2" fmla="*/ 48798 h 289959"/>
              <a:gd name="connsiteX3" fmla="*/ 532563 w 532563"/>
              <a:gd name="connsiteY3" fmla="*/ 289959 h 289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2563" h="289959">
                <a:moveTo>
                  <a:pt x="0" y="269862"/>
                </a:moveTo>
                <a:cubicBezTo>
                  <a:pt x="60290" y="162679"/>
                  <a:pt x="120581" y="55497"/>
                  <a:pt x="190919" y="18653"/>
                </a:cubicBezTo>
                <a:cubicBezTo>
                  <a:pt x="261258" y="-18191"/>
                  <a:pt x="365090" y="3580"/>
                  <a:pt x="422031" y="48798"/>
                </a:cubicBezTo>
                <a:cubicBezTo>
                  <a:pt x="478972" y="94016"/>
                  <a:pt x="505767" y="191987"/>
                  <a:pt x="532563" y="289959"/>
                </a:cubicBez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20"/>
          </a:p>
        </p:txBody>
      </p:sp>
      <p:grpSp>
        <p:nvGrpSpPr>
          <p:cNvPr id="317" name="Group 316"/>
          <p:cNvGrpSpPr/>
          <p:nvPr/>
        </p:nvGrpSpPr>
        <p:grpSpPr>
          <a:xfrm rot="5400000">
            <a:off x="16758619" y="6213163"/>
            <a:ext cx="709218" cy="2387049"/>
            <a:chOff x="11141193" y="4094233"/>
            <a:chExt cx="788020" cy="2652277"/>
          </a:xfrm>
        </p:grpSpPr>
        <p:sp>
          <p:nvSpPr>
            <p:cNvPr id="222" name="Rectangle 221"/>
            <p:cNvSpPr/>
            <p:nvPr/>
          </p:nvSpPr>
          <p:spPr>
            <a:xfrm rot="16200000">
              <a:off x="10209064" y="5026362"/>
              <a:ext cx="2652277" cy="78802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  <p:grpSp>
          <p:nvGrpSpPr>
            <p:cNvPr id="232" name="Group 231"/>
            <p:cNvGrpSpPr/>
            <p:nvPr/>
          </p:nvGrpSpPr>
          <p:grpSpPr>
            <a:xfrm rot="16200000">
              <a:off x="11115852" y="5129219"/>
              <a:ext cx="457207" cy="328306"/>
              <a:chOff x="9615946" y="5979751"/>
              <a:chExt cx="457207" cy="328306"/>
            </a:xfrm>
          </p:grpSpPr>
          <p:sp>
            <p:nvSpPr>
              <p:cNvPr id="223" name="Rectangle 222"/>
              <p:cNvSpPr/>
              <p:nvPr/>
            </p:nvSpPr>
            <p:spPr>
              <a:xfrm>
                <a:off x="9615946" y="5979751"/>
                <a:ext cx="457207" cy="328306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620"/>
              </a:p>
            </p:txBody>
          </p:sp>
          <p:sp>
            <p:nvSpPr>
              <p:cNvPr id="225" name="Oval 224"/>
              <p:cNvSpPr/>
              <p:nvPr/>
            </p:nvSpPr>
            <p:spPr>
              <a:xfrm>
                <a:off x="9675938" y="6009248"/>
                <a:ext cx="93058" cy="13546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620"/>
              </a:p>
            </p:txBody>
          </p:sp>
          <p:sp>
            <p:nvSpPr>
              <p:cNvPr id="226" name="Oval 225"/>
              <p:cNvSpPr/>
              <p:nvPr/>
            </p:nvSpPr>
            <p:spPr>
              <a:xfrm>
                <a:off x="9671022" y="6161648"/>
                <a:ext cx="93058" cy="13546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620"/>
              </a:p>
            </p:txBody>
          </p:sp>
          <p:sp>
            <p:nvSpPr>
              <p:cNvPr id="227" name="Rectangle 226"/>
              <p:cNvSpPr/>
              <p:nvPr/>
            </p:nvSpPr>
            <p:spPr>
              <a:xfrm>
                <a:off x="9847009" y="6115212"/>
                <a:ext cx="181898" cy="4571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620"/>
              </a:p>
            </p:txBody>
          </p:sp>
        </p:grpSp>
        <p:grpSp>
          <p:nvGrpSpPr>
            <p:cNvPr id="233" name="Group 232"/>
            <p:cNvGrpSpPr/>
            <p:nvPr/>
          </p:nvGrpSpPr>
          <p:grpSpPr>
            <a:xfrm rot="16200000">
              <a:off x="11481671" y="5129220"/>
              <a:ext cx="457207" cy="328306"/>
              <a:chOff x="9615946" y="5979751"/>
              <a:chExt cx="457207" cy="328306"/>
            </a:xfrm>
          </p:grpSpPr>
          <p:sp>
            <p:nvSpPr>
              <p:cNvPr id="234" name="Rectangle 233"/>
              <p:cNvSpPr/>
              <p:nvPr/>
            </p:nvSpPr>
            <p:spPr>
              <a:xfrm>
                <a:off x="9615946" y="5979751"/>
                <a:ext cx="457207" cy="328306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620"/>
              </a:p>
            </p:txBody>
          </p:sp>
          <p:sp>
            <p:nvSpPr>
              <p:cNvPr id="235" name="Oval 234"/>
              <p:cNvSpPr/>
              <p:nvPr/>
            </p:nvSpPr>
            <p:spPr>
              <a:xfrm>
                <a:off x="9675938" y="6009248"/>
                <a:ext cx="93058" cy="13546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620"/>
              </a:p>
            </p:txBody>
          </p:sp>
          <p:sp>
            <p:nvSpPr>
              <p:cNvPr id="236" name="Oval 235"/>
              <p:cNvSpPr/>
              <p:nvPr/>
            </p:nvSpPr>
            <p:spPr>
              <a:xfrm>
                <a:off x="9671022" y="6161648"/>
                <a:ext cx="93058" cy="13546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620"/>
              </a:p>
            </p:txBody>
          </p:sp>
          <p:sp>
            <p:nvSpPr>
              <p:cNvPr id="237" name="Rectangle 236"/>
              <p:cNvSpPr/>
              <p:nvPr/>
            </p:nvSpPr>
            <p:spPr>
              <a:xfrm>
                <a:off x="9847009" y="6115212"/>
                <a:ext cx="181898" cy="4571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620"/>
              </a:p>
            </p:txBody>
          </p:sp>
        </p:grpSp>
        <p:grpSp>
          <p:nvGrpSpPr>
            <p:cNvPr id="238" name="Group 237"/>
            <p:cNvGrpSpPr/>
            <p:nvPr/>
          </p:nvGrpSpPr>
          <p:grpSpPr>
            <a:xfrm rot="16200000">
              <a:off x="11104903" y="4262199"/>
              <a:ext cx="457207" cy="328306"/>
              <a:chOff x="9615946" y="5979751"/>
              <a:chExt cx="457207" cy="328306"/>
            </a:xfrm>
          </p:grpSpPr>
          <p:sp>
            <p:nvSpPr>
              <p:cNvPr id="239" name="Rectangle 238"/>
              <p:cNvSpPr/>
              <p:nvPr/>
            </p:nvSpPr>
            <p:spPr>
              <a:xfrm>
                <a:off x="9615946" y="5979751"/>
                <a:ext cx="457207" cy="328306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620"/>
              </a:p>
            </p:txBody>
          </p:sp>
          <p:sp>
            <p:nvSpPr>
              <p:cNvPr id="240" name="Oval 239"/>
              <p:cNvSpPr/>
              <p:nvPr/>
            </p:nvSpPr>
            <p:spPr>
              <a:xfrm>
                <a:off x="9675938" y="6009248"/>
                <a:ext cx="93058" cy="13546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620"/>
              </a:p>
            </p:txBody>
          </p:sp>
          <p:sp>
            <p:nvSpPr>
              <p:cNvPr id="241" name="Oval 240"/>
              <p:cNvSpPr/>
              <p:nvPr/>
            </p:nvSpPr>
            <p:spPr>
              <a:xfrm>
                <a:off x="9671022" y="6161648"/>
                <a:ext cx="93058" cy="13546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620"/>
              </a:p>
            </p:txBody>
          </p:sp>
          <p:sp>
            <p:nvSpPr>
              <p:cNvPr id="242" name="Rectangle 241"/>
              <p:cNvSpPr/>
              <p:nvPr/>
            </p:nvSpPr>
            <p:spPr>
              <a:xfrm>
                <a:off x="9847009" y="6115212"/>
                <a:ext cx="181898" cy="4571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620"/>
              </a:p>
            </p:txBody>
          </p:sp>
        </p:grpSp>
        <p:grpSp>
          <p:nvGrpSpPr>
            <p:cNvPr id="243" name="Group 242"/>
            <p:cNvGrpSpPr/>
            <p:nvPr/>
          </p:nvGrpSpPr>
          <p:grpSpPr>
            <a:xfrm rot="16200000">
              <a:off x="11475838" y="4270761"/>
              <a:ext cx="457207" cy="328306"/>
              <a:chOff x="9615946" y="5979751"/>
              <a:chExt cx="457207" cy="328306"/>
            </a:xfrm>
          </p:grpSpPr>
          <p:sp>
            <p:nvSpPr>
              <p:cNvPr id="244" name="Rectangle 243"/>
              <p:cNvSpPr/>
              <p:nvPr/>
            </p:nvSpPr>
            <p:spPr>
              <a:xfrm>
                <a:off x="9615946" y="5979751"/>
                <a:ext cx="457207" cy="328306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620"/>
              </a:p>
            </p:txBody>
          </p:sp>
          <p:sp>
            <p:nvSpPr>
              <p:cNvPr id="245" name="Oval 244"/>
              <p:cNvSpPr/>
              <p:nvPr/>
            </p:nvSpPr>
            <p:spPr>
              <a:xfrm>
                <a:off x="9675938" y="6009248"/>
                <a:ext cx="93058" cy="13546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620"/>
              </a:p>
            </p:txBody>
          </p:sp>
          <p:sp>
            <p:nvSpPr>
              <p:cNvPr id="246" name="Oval 245"/>
              <p:cNvSpPr/>
              <p:nvPr/>
            </p:nvSpPr>
            <p:spPr>
              <a:xfrm>
                <a:off x="9671022" y="6161648"/>
                <a:ext cx="93058" cy="13546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620"/>
              </a:p>
            </p:txBody>
          </p:sp>
          <p:sp>
            <p:nvSpPr>
              <p:cNvPr id="247" name="Rectangle 246"/>
              <p:cNvSpPr/>
              <p:nvPr/>
            </p:nvSpPr>
            <p:spPr>
              <a:xfrm>
                <a:off x="9847009" y="6115212"/>
                <a:ext cx="181898" cy="4571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620"/>
              </a:p>
            </p:txBody>
          </p:sp>
        </p:grpSp>
        <p:sp>
          <p:nvSpPr>
            <p:cNvPr id="251" name="Rectangle 250"/>
            <p:cNvSpPr/>
            <p:nvPr/>
          </p:nvSpPr>
          <p:spPr>
            <a:xfrm rot="16200000">
              <a:off x="11057382" y="6365520"/>
              <a:ext cx="486535" cy="22886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80" dirty="0" err="1"/>
                <a:t>Gnd</a:t>
              </a:r>
              <a:endParaRPr lang="en-US" sz="1080" dirty="0"/>
            </a:p>
          </p:txBody>
        </p:sp>
        <p:sp>
          <p:nvSpPr>
            <p:cNvPr id="252" name="Rectangle 251"/>
            <p:cNvSpPr/>
            <p:nvPr/>
          </p:nvSpPr>
          <p:spPr>
            <a:xfrm rot="16200000">
              <a:off x="11161942" y="5980027"/>
              <a:ext cx="290050" cy="21623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80" dirty="0"/>
                <a:t>V</a:t>
              </a:r>
            </a:p>
          </p:txBody>
        </p:sp>
        <p:sp>
          <p:nvSpPr>
            <p:cNvPr id="253" name="Rectangle 252"/>
            <p:cNvSpPr/>
            <p:nvPr/>
          </p:nvSpPr>
          <p:spPr>
            <a:xfrm rot="16200000">
              <a:off x="11380924" y="5301639"/>
              <a:ext cx="314958" cy="73397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990" dirty="0"/>
                <a:t>N-On</a:t>
              </a:r>
            </a:p>
          </p:txBody>
        </p:sp>
        <p:sp>
          <p:nvSpPr>
            <p:cNvPr id="255" name="Rectangle 254"/>
            <p:cNvSpPr/>
            <p:nvPr/>
          </p:nvSpPr>
          <p:spPr>
            <a:xfrm rot="16200000">
              <a:off x="11368325" y="4451756"/>
              <a:ext cx="314958" cy="73397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990" dirty="0"/>
                <a:t>N-Of f</a:t>
              </a:r>
            </a:p>
          </p:txBody>
        </p:sp>
      </p:grpSp>
      <p:cxnSp>
        <p:nvCxnSpPr>
          <p:cNvPr id="268" name="Straight Connector 267"/>
          <p:cNvCxnSpPr>
            <a:stCxn id="199" idx="1"/>
            <a:endCxn id="222" idx="2"/>
          </p:cNvCxnSpPr>
          <p:nvPr/>
        </p:nvCxnSpPr>
        <p:spPr>
          <a:xfrm flipH="1" flipV="1">
            <a:off x="17113228" y="7761296"/>
            <a:ext cx="477527" cy="131629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76" name="Group 275"/>
          <p:cNvGrpSpPr/>
          <p:nvPr/>
        </p:nvGrpSpPr>
        <p:grpSpPr>
          <a:xfrm>
            <a:off x="17041163" y="7478450"/>
            <a:ext cx="348365" cy="300866"/>
            <a:chOff x="6548284" y="5053781"/>
            <a:chExt cx="858889" cy="666478"/>
          </a:xfrm>
        </p:grpSpPr>
        <p:sp>
          <p:nvSpPr>
            <p:cNvPr id="270" name="Oval 269"/>
            <p:cNvSpPr/>
            <p:nvPr/>
          </p:nvSpPr>
          <p:spPr>
            <a:xfrm>
              <a:off x="6691876" y="5053781"/>
              <a:ext cx="599926" cy="53741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  <p:sp>
          <p:nvSpPr>
            <p:cNvPr id="271" name="Rectangle 270"/>
            <p:cNvSpPr/>
            <p:nvPr/>
          </p:nvSpPr>
          <p:spPr>
            <a:xfrm>
              <a:off x="6548284" y="5346594"/>
              <a:ext cx="858889" cy="373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  <p:sp>
          <p:nvSpPr>
            <p:cNvPr id="272" name="Rectangle 271"/>
            <p:cNvSpPr/>
            <p:nvPr/>
          </p:nvSpPr>
          <p:spPr>
            <a:xfrm>
              <a:off x="6691876" y="5322486"/>
              <a:ext cx="105515" cy="26870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  <p:sp>
          <p:nvSpPr>
            <p:cNvPr id="273" name="Rectangle 272"/>
            <p:cNvSpPr/>
            <p:nvPr/>
          </p:nvSpPr>
          <p:spPr>
            <a:xfrm>
              <a:off x="6963004" y="5343785"/>
              <a:ext cx="105515" cy="26870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  <p:sp>
          <p:nvSpPr>
            <p:cNvPr id="274" name="Rectangle 273"/>
            <p:cNvSpPr/>
            <p:nvPr/>
          </p:nvSpPr>
          <p:spPr>
            <a:xfrm>
              <a:off x="7177394" y="5343785"/>
              <a:ext cx="105515" cy="26870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</p:grpSp>
      <p:cxnSp>
        <p:nvCxnSpPr>
          <p:cNvPr id="284" name="Straight Connector 283"/>
          <p:cNvCxnSpPr>
            <a:endCxn id="202" idx="6"/>
          </p:cNvCxnSpPr>
          <p:nvPr/>
        </p:nvCxnSpPr>
        <p:spPr>
          <a:xfrm flipV="1">
            <a:off x="13408994" y="4155007"/>
            <a:ext cx="1143244" cy="86005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7" name="Freeform 286"/>
          <p:cNvSpPr/>
          <p:nvPr/>
        </p:nvSpPr>
        <p:spPr>
          <a:xfrm rot="18486695">
            <a:off x="12459183" y="5006118"/>
            <a:ext cx="949747" cy="488310"/>
          </a:xfrm>
          <a:custGeom>
            <a:avLst/>
            <a:gdLst>
              <a:gd name="connsiteX0" fmla="*/ 0 w 532563"/>
              <a:gd name="connsiteY0" fmla="*/ 269862 h 289959"/>
              <a:gd name="connsiteX1" fmla="*/ 190919 w 532563"/>
              <a:gd name="connsiteY1" fmla="*/ 18653 h 289959"/>
              <a:gd name="connsiteX2" fmla="*/ 422031 w 532563"/>
              <a:gd name="connsiteY2" fmla="*/ 48798 h 289959"/>
              <a:gd name="connsiteX3" fmla="*/ 532563 w 532563"/>
              <a:gd name="connsiteY3" fmla="*/ 289959 h 289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2563" h="289959">
                <a:moveTo>
                  <a:pt x="0" y="269862"/>
                </a:moveTo>
                <a:cubicBezTo>
                  <a:pt x="60290" y="162679"/>
                  <a:pt x="120581" y="55497"/>
                  <a:pt x="190919" y="18653"/>
                </a:cubicBezTo>
                <a:cubicBezTo>
                  <a:pt x="261258" y="-18191"/>
                  <a:pt x="365090" y="3580"/>
                  <a:pt x="422031" y="48798"/>
                </a:cubicBezTo>
                <a:cubicBezTo>
                  <a:pt x="478972" y="94016"/>
                  <a:pt x="505767" y="191987"/>
                  <a:pt x="532563" y="289959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20"/>
          </a:p>
        </p:txBody>
      </p:sp>
      <p:cxnSp>
        <p:nvCxnSpPr>
          <p:cNvPr id="289" name="Straight Connector 288"/>
          <p:cNvCxnSpPr/>
          <p:nvPr/>
        </p:nvCxnSpPr>
        <p:spPr>
          <a:xfrm flipV="1">
            <a:off x="11652125" y="5734551"/>
            <a:ext cx="1143244" cy="86005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03" name="Group 302"/>
          <p:cNvGrpSpPr/>
          <p:nvPr/>
        </p:nvGrpSpPr>
        <p:grpSpPr>
          <a:xfrm>
            <a:off x="8887936" y="6988974"/>
            <a:ext cx="2510815" cy="511771"/>
            <a:chOff x="6504234" y="5748043"/>
            <a:chExt cx="2789794" cy="568634"/>
          </a:xfrm>
        </p:grpSpPr>
        <p:sp>
          <p:nvSpPr>
            <p:cNvPr id="290" name="Rectangle 289"/>
            <p:cNvSpPr/>
            <p:nvPr/>
          </p:nvSpPr>
          <p:spPr>
            <a:xfrm>
              <a:off x="6504234" y="5748043"/>
              <a:ext cx="2789794" cy="568634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  <p:sp>
          <p:nvSpPr>
            <p:cNvPr id="292" name="Oval 291"/>
            <p:cNvSpPr/>
            <p:nvPr/>
          </p:nvSpPr>
          <p:spPr>
            <a:xfrm>
              <a:off x="6667583" y="5773614"/>
              <a:ext cx="310535" cy="24270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  <p:sp>
          <p:nvSpPr>
            <p:cNvPr id="293" name="Oval 292"/>
            <p:cNvSpPr/>
            <p:nvPr/>
          </p:nvSpPr>
          <p:spPr>
            <a:xfrm>
              <a:off x="6674635" y="6032406"/>
              <a:ext cx="310535" cy="24270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  <p:sp>
          <p:nvSpPr>
            <p:cNvPr id="295" name="Oval 294"/>
            <p:cNvSpPr/>
            <p:nvPr/>
          </p:nvSpPr>
          <p:spPr>
            <a:xfrm>
              <a:off x="7164115" y="5768700"/>
              <a:ext cx="310535" cy="24270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  <p:sp>
          <p:nvSpPr>
            <p:cNvPr id="296" name="Oval 295"/>
            <p:cNvSpPr/>
            <p:nvPr/>
          </p:nvSpPr>
          <p:spPr>
            <a:xfrm>
              <a:off x="7171167" y="6027492"/>
              <a:ext cx="310535" cy="24270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  <p:sp>
          <p:nvSpPr>
            <p:cNvPr id="297" name="Oval 296"/>
            <p:cNvSpPr/>
            <p:nvPr/>
          </p:nvSpPr>
          <p:spPr>
            <a:xfrm>
              <a:off x="7665558" y="5778534"/>
              <a:ext cx="310535" cy="24270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  <p:sp>
          <p:nvSpPr>
            <p:cNvPr id="298" name="Oval 297"/>
            <p:cNvSpPr/>
            <p:nvPr/>
          </p:nvSpPr>
          <p:spPr>
            <a:xfrm>
              <a:off x="7672610" y="6037326"/>
              <a:ext cx="310535" cy="24270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  <p:sp>
          <p:nvSpPr>
            <p:cNvPr id="299" name="Oval 298"/>
            <p:cNvSpPr/>
            <p:nvPr/>
          </p:nvSpPr>
          <p:spPr>
            <a:xfrm>
              <a:off x="8211251" y="5783454"/>
              <a:ext cx="310535" cy="24270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  <p:sp>
          <p:nvSpPr>
            <p:cNvPr id="300" name="Oval 299"/>
            <p:cNvSpPr/>
            <p:nvPr/>
          </p:nvSpPr>
          <p:spPr>
            <a:xfrm>
              <a:off x="8218303" y="6042246"/>
              <a:ext cx="310535" cy="24270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  <p:sp>
          <p:nvSpPr>
            <p:cNvPr id="301" name="Oval 300"/>
            <p:cNvSpPr/>
            <p:nvPr/>
          </p:nvSpPr>
          <p:spPr>
            <a:xfrm>
              <a:off x="8811011" y="5773620"/>
              <a:ext cx="310535" cy="24270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  <p:sp>
          <p:nvSpPr>
            <p:cNvPr id="302" name="Oval 301"/>
            <p:cNvSpPr/>
            <p:nvPr/>
          </p:nvSpPr>
          <p:spPr>
            <a:xfrm>
              <a:off x="8818063" y="6032412"/>
              <a:ext cx="310535" cy="24270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</p:grpSp>
      <p:grpSp>
        <p:nvGrpSpPr>
          <p:cNvPr id="324" name="Group 323"/>
          <p:cNvGrpSpPr/>
          <p:nvPr/>
        </p:nvGrpSpPr>
        <p:grpSpPr>
          <a:xfrm>
            <a:off x="5962390" y="8034124"/>
            <a:ext cx="4166230" cy="2327658"/>
            <a:chOff x="109864" y="6111393"/>
            <a:chExt cx="4166230" cy="2327658"/>
          </a:xfrm>
        </p:grpSpPr>
        <p:grpSp>
          <p:nvGrpSpPr>
            <p:cNvPr id="24" name="Group 23"/>
            <p:cNvGrpSpPr/>
            <p:nvPr/>
          </p:nvGrpSpPr>
          <p:grpSpPr>
            <a:xfrm>
              <a:off x="109864" y="6116186"/>
              <a:ext cx="3581311" cy="2322865"/>
              <a:chOff x="855405" y="4684702"/>
              <a:chExt cx="5643718" cy="1754326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855405" y="4962153"/>
                <a:ext cx="4984957" cy="119942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endParaRPr lang="en-US" sz="1620" dirty="0"/>
              </a:p>
              <a:p>
                <a:pPr algn="ctr"/>
                <a:r>
                  <a:rPr lang="en-US" sz="1620" dirty="0"/>
                  <a:t>Power Supply (</a:t>
                </a:r>
                <a:r>
                  <a:rPr lang="en-US" sz="1620" b="1" dirty="0"/>
                  <a:t>Switching Power Supply 400W 24V 16.7A for CNC Router Kits 115V/230V S-400-24)</a:t>
                </a:r>
              </a:p>
              <a:p>
                <a:pPr algn="ctr"/>
                <a:r>
                  <a:rPr lang="en-US" sz="1620" b="1" dirty="0"/>
                  <a:t>Green box is adapter from </a:t>
                </a:r>
                <a:r>
                  <a:rPr lang="en-US" sz="1620" b="1" dirty="0" err="1"/>
                  <a:t>Inventables</a:t>
                </a:r>
                <a:endParaRPr lang="en-US" sz="1620" dirty="0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5840361" y="4684702"/>
                <a:ext cx="648929" cy="1754326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620">
                  <a:ln>
                    <a:solidFill>
                      <a:schemeClr val="tx1"/>
                    </a:solidFill>
                  </a:ln>
                  <a:noFill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5840361" y="4684702"/>
                <a:ext cx="658762" cy="31008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620" dirty="0"/>
                  <a:t>L</a:t>
                </a: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5840361" y="4994787"/>
                <a:ext cx="658762" cy="31008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620" dirty="0"/>
                  <a:t>N</a:t>
                </a: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5840361" y="5314338"/>
                <a:ext cx="658762" cy="31008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620" dirty="0" err="1"/>
                  <a:t>Gnd</a:t>
                </a:r>
                <a:endParaRPr lang="en-US" sz="1620" dirty="0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5840361" y="5633889"/>
                <a:ext cx="658762" cy="43021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620" dirty="0"/>
                  <a:t>- V</a:t>
                </a: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5840361" y="6046134"/>
                <a:ext cx="658762" cy="38816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620" dirty="0"/>
                  <a:t>V+</a:t>
                </a:r>
              </a:p>
            </p:txBody>
          </p:sp>
        </p:grpSp>
        <p:sp>
          <p:nvSpPr>
            <p:cNvPr id="304" name="Rectangle 303"/>
            <p:cNvSpPr/>
            <p:nvPr/>
          </p:nvSpPr>
          <p:spPr>
            <a:xfrm>
              <a:off x="3716655" y="6111393"/>
              <a:ext cx="559439" cy="2317827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  <p:sp>
          <p:nvSpPr>
            <p:cNvPr id="306" name="Rectangle 305"/>
            <p:cNvSpPr/>
            <p:nvPr/>
          </p:nvSpPr>
          <p:spPr>
            <a:xfrm>
              <a:off x="3722894" y="7977886"/>
              <a:ext cx="521483" cy="1943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  <p:sp>
          <p:nvSpPr>
            <p:cNvPr id="307" name="Rectangle 306"/>
            <p:cNvSpPr/>
            <p:nvPr/>
          </p:nvSpPr>
          <p:spPr>
            <a:xfrm>
              <a:off x="3727320" y="8168141"/>
              <a:ext cx="521483" cy="1943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  <p:sp>
          <p:nvSpPr>
            <p:cNvPr id="308" name="Rectangle 307"/>
            <p:cNvSpPr/>
            <p:nvPr/>
          </p:nvSpPr>
          <p:spPr>
            <a:xfrm>
              <a:off x="3722893" y="7482334"/>
              <a:ext cx="521483" cy="1943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  <p:sp>
          <p:nvSpPr>
            <p:cNvPr id="309" name="Rectangle 308"/>
            <p:cNvSpPr/>
            <p:nvPr/>
          </p:nvSpPr>
          <p:spPr>
            <a:xfrm>
              <a:off x="3722893" y="7274379"/>
              <a:ext cx="521483" cy="1943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  <p:sp>
          <p:nvSpPr>
            <p:cNvPr id="310" name="Rectangle 309"/>
            <p:cNvSpPr/>
            <p:nvPr/>
          </p:nvSpPr>
          <p:spPr>
            <a:xfrm>
              <a:off x="3722893" y="7075278"/>
              <a:ext cx="521483" cy="1943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  <p:sp>
          <p:nvSpPr>
            <p:cNvPr id="311" name="Rectangle 310"/>
            <p:cNvSpPr/>
            <p:nvPr/>
          </p:nvSpPr>
          <p:spPr>
            <a:xfrm>
              <a:off x="3722893" y="6858475"/>
              <a:ext cx="521483" cy="1943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  <p:grpSp>
          <p:nvGrpSpPr>
            <p:cNvPr id="312" name="Group 311"/>
            <p:cNvGrpSpPr/>
            <p:nvPr/>
          </p:nvGrpSpPr>
          <p:grpSpPr>
            <a:xfrm>
              <a:off x="3772657" y="6155522"/>
              <a:ext cx="411486" cy="295475"/>
              <a:chOff x="9615946" y="5979751"/>
              <a:chExt cx="457207" cy="328306"/>
            </a:xfrm>
          </p:grpSpPr>
          <p:sp>
            <p:nvSpPr>
              <p:cNvPr id="313" name="Rectangle 312"/>
              <p:cNvSpPr/>
              <p:nvPr/>
            </p:nvSpPr>
            <p:spPr>
              <a:xfrm>
                <a:off x="9615946" y="5979751"/>
                <a:ext cx="457207" cy="328306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620"/>
              </a:p>
            </p:txBody>
          </p:sp>
          <p:sp>
            <p:nvSpPr>
              <p:cNvPr id="314" name="Oval 313"/>
              <p:cNvSpPr/>
              <p:nvPr/>
            </p:nvSpPr>
            <p:spPr>
              <a:xfrm>
                <a:off x="9675938" y="6009248"/>
                <a:ext cx="93058" cy="13546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620"/>
              </a:p>
            </p:txBody>
          </p:sp>
          <p:sp>
            <p:nvSpPr>
              <p:cNvPr id="315" name="Oval 314"/>
              <p:cNvSpPr/>
              <p:nvPr/>
            </p:nvSpPr>
            <p:spPr>
              <a:xfrm>
                <a:off x="9671022" y="6161648"/>
                <a:ext cx="93058" cy="13546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620"/>
              </a:p>
            </p:txBody>
          </p:sp>
          <p:sp>
            <p:nvSpPr>
              <p:cNvPr id="316" name="Rectangle 315"/>
              <p:cNvSpPr/>
              <p:nvPr/>
            </p:nvSpPr>
            <p:spPr>
              <a:xfrm>
                <a:off x="9847009" y="6115212"/>
                <a:ext cx="181898" cy="4571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620"/>
              </a:p>
            </p:txBody>
          </p:sp>
        </p:grpSp>
      </p:grpSp>
      <p:grpSp>
        <p:nvGrpSpPr>
          <p:cNvPr id="318" name="Group 317"/>
          <p:cNvGrpSpPr/>
          <p:nvPr/>
        </p:nvGrpSpPr>
        <p:grpSpPr>
          <a:xfrm rot="5400000">
            <a:off x="5643714" y="7443667"/>
            <a:ext cx="639579" cy="454032"/>
            <a:chOff x="9615946" y="5979751"/>
            <a:chExt cx="457207" cy="328306"/>
          </a:xfrm>
        </p:grpSpPr>
        <p:sp>
          <p:nvSpPr>
            <p:cNvPr id="319" name="Rectangle 318"/>
            <p:cNvSpPr/>
            <p:nvPr/>
          </p:nvSpPr>
          <p:spPr>
            <a:xfrm>
              <a:off x="9615946" y="5979751"/>
              <a:ext cx="457207" cy="3283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  <p:sp>
          <p:nvSpPr>
            <p:cNvPr id="320" name="Oval 319"/>
            <p:cNvSpPr/>
            <p:nvPr/>
          </p:nvSpPr>
          <p:spPr>
            <a:xfrm>
              <a:off x="9675938" y="6009248"/>
              <a:ext cx="93058" cy="13546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  <p:sp>
          <p:nvSpPr>
            <p:cNvPr id="321" name="Oval 320"/>
            <p:cNvSpPr/>
            <p:nvPr/>
          </p:nvSpPr>
          <p:spPr>
            <a:xfrm>
              <a:off x="9671022" y="6161648"/>
              <a:ext cx="93058" cy="13546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  <p:sp>
          <p:nvSpPr>
            <p:cNvPr id="322" name="Rectangle 321"/>
            <p:cNvSpPr/>
            <p:nvPr/>
          </p:nvSpPr>
          <p:spPr>
            <a:xfrm>
              <a:off x="9847009" y="6115212"/>
              <a:ext cx="181898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</p:grpSp>
      <p:sp>
        <p:nvSpPr>
          <p:cNvPr id="323" name="TextBox 322"/>
          <p:cNvSpPr txBox="1"/>
          <p:nvPr/>
        </p:nvSpPr>
        <p:spPr>
          <a:xfrm>
            <a:off x="5486401" y="7933774"/>
            <a:ext cx="121140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20" dirty="0"/>
              <a:t>Back Panel</a:t>
            </a:r>
          </a:p>
        </p:txBody>
      </p:sp>
      <p:cxnSp>
        <p:nvCxnSpPr>
          <p:cNvPr id="327" name="Straight Connector 326"/>
          <p:cNvCxnSpPr>
            <a:endCxn id="19" idx="1"/>
          </p:cNvCxnSpPr>
          <p:nvPr/>
        </p:nvCxnSpPr>
        <p:spPr>
          <a:xfrm>
            <a:off x="6082365" y="7538218"/>
            <a:ext cx="3043308" cy="7059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9" name="Straight Connector 328"/>
          <p:cNvCxnSpPr>
            <a:stCxn id="321" idx="6"/>
          </p:cNvCxnSpPr>
          <p:nvPr/>
        </p:nvCxnSpPr>
        <p:spPr>
          <a:xfrm>
            <a:off x="5845295" y="7558117"/>
            <a:ext cx="3436196" cy="98977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1" name="Straight Connector 330"/>
          <p:cNvCxnSpPr/>
          <p:nvPr/>
        </p:nvCxnSpPr>
        <p:spPr>
          <a:xfrm>
            <a:off x="5981080" y="7809608"/>
            <a:ext cx="3213553" cy="113179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0" name="Straight Connector 339"/>
          <p:cNvCxnSpPr/>
          <p:nvPr/>
        </p:nvCxnSpPr>
        <p:spPr>
          <a:xfrm>
            <a:off x="5596274" y="1336797"/>
            <a:ext cx="8084266" cy="7018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Connector 341"/>
          <p:cNvCxnSpPr/>
          <p:nvPr/>
        </p:nvCxnSpPr>
        <p:spPr>
          <a:xfrm flipV="1">
            <a:off x="13680541" y="1358295"/>
            <a:ext cx="8363" cy="1761267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Straight Connector 344"/>
          <p:cNvCxnSpPr/>
          <p:nvPr/>
        </p:nvCxnSpPr>
        <p:spPr>
          <a:xfrm flipV="1">
            <a:off x="5594290" y="1304158"/>
            <a:ext cx="1985" cy="454436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Straight Connector 347"/>
          <p:cNvCxnSpPr/>
          <p:nvPr/>
        </p:nvCxnSpPr>
        <p:spPr>
          <a:xfrm flipH="1">
            <a:off x="5614295" y="5848518"/>
            <a:ext cx="357275" cy="18976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Straight Connector 353"/>
          <p:cNvCxnSpPr>
            <a:endCxn id="292" idx="0"/>
          </p:cNvCxnSpPr>
          <p:nvPr/>
        </p:nvCxnSpPr>
        <p:spPr>
          <a:xfrm flipV="1">
            <a:off x="5698632" y="7011988"/>
            <a:ext cx="3476058" cy="1105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0" name="Straight Connector 359"/>
          <p:cNvCxnSpPr>
            <a:stCxn id="369" idx="3"/>
          </p:cNvCxnSpPr>
          <p:nvPr/>
        </p:nvCxnSpPr>
        <p:spPr>
          <a:xfrm flipH="1" flipV="1">
            <a:off x="5688329" y="1447935"/>
            <a:ext cx="20609" cy="416774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3" name="Straight Connector 362"/>
          <p:cNvCxnSpPr/>
          <p:nvPr/>
        </p:nvCxnSpPr>
        <p:spPr>
          <a:xfrm flipH="1" flipV="1">
            <a:off x="5702717" y="1467118"/>
            <a:ext cx="7906201" cy="1732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6" name="Straight Connector 365"/>
          <p:cNvCxnSpPr/>
          <p:nvPr/>
        </p:nvCxnSpPr>
        <p:spPr>
          <a:xfrm>
            <a:off x="13608522" y="1509869"/>
            <a:ext cx="80383" cy="170554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9" name="Freeform 368"/>
          <p:cNvSpPr/>
          <p:nvPr/>
        </p:nvSpPr>
        <p:spPr>
          <a:xfrm rot="15937222">
            <a:off x="5349775" y="5791726"/>
            <a:ext cx="549207" cy="211678"/>
          </a:xfrm>
          <a:custGeom>
            <a:avLst/>
            <a:gdLst>
              <a:gd name="connsiteX0" fmla="*/ 0 w 532563"/>
              <a:gd name="connsiteY0" fmla="*/ 269862 h 289959"/>
              <a:gd name="connsiteX1" fmla="*/ 190919 w 532563"/>
              <a:gd name="connsiteY1" fmla="*/ 18653 h 289959"/>
              <a:gd name="connsiteX2" fmla="*/ 422031 w 532563"/>
              <a:gd name="connsiteY2" fmla="*/ 48798 h 289959"/>
              <a:gd name="connsiteX3" fmla="*/ 532563 w 532563"/>
              <a:gd name="connsiteY3" fmla="*/ 289959 h 289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2563" h="289959">
                <a:moveTo>
                  <a:pt x="0" y="269862"/>
                </a:moveTo>
                <a:cubicBezTo>
                  <a:pt x="60290" y="162679"/>
                  <a:pt x="120581" y="55497"/>
                  <a:pt x="190919" y="18653"/>
                </a:cubicBezTo>
                <a:cubicBezTo>
                  <a:pt x="261258" y="-18191"/>
                  <a:pt x="365090" y="3580"/>
                  <a:pt x="422031" y="48798"/>
                </a:cubicBezTo>
                <a:cubicBezTo>
                  <a:pt x="478972" y="94016"/>
                  <a:pt x="505767" y="191987"/>
                  <a:pt x="532563" y="289959"/>
                </a:cubicBez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20"/>
          </a:p>
        </p:txBody>
      </p:sp>
      <p:cxnSp>
        <p:nvCxnSpPr>
          <p:cNvPr id="371" name="Straight Connector 370"/>
          <p:cNvCxnSpPr/>
          <p:nvPr/>
        </p:nvCxnSpPr>
        <p:spPr>
          <a:xfrm flipV="1">
            <a:off x="5700705" y="6130472"/>
            <a:ext cx="1974" cy="96819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5" name="Down Arrow 374"/>
          <p:cNvSpPr/>
          <p:nvPr/>
        </p:nvSpPr>
        <p:spPr>
          <a:xfrm rot="16200000" flipH="1">
            <a:off x="15042286" y="465083"/>
            <a:ext cx="602860" cy="13353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dirty="0"/>
              <a:t>Probe</a:t>
            </a:r>
            <a:endParaRPr lang="en-US" dirty="0"/>
          </a:p>
        </p:txBody>
      </p:sp>
      <p:cxnSp>
        <p:nvCxnSpPr>
          <p:cNvPr id="376" name="Straight Connector 375"/>
          <p:cNvCxnSpPr/>
          <p:nvPr/>
        </p:nvCxnSpPr>
        <p:spPr>
          <a:xfrm flipH="1">
            <a:off x="13732425" y="1250733"/>
            <a:ext cx="1081135" cy="19627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9" name="Straight Connector 378"/>
          <p:cNvCxnSpPr>
            <a:endCxn id="375" idx="0"/>
          </p:cNvCxnSpPr>
          <p:nvPr/>
        </p:nvCxnSpPr>
        <p:spPr>
          <a:xfrm flipV="1">
            <a:off x="13747109" y="1132761"/>
            <a:ext cx="928930" cy="202498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Straight Connector 383"/>
          <p:cNvCxnSpPr/>
          <p:nvPr/>
        </p:nvCxnSpPr>
        <p:spPr>
          <a:xfrm flipH="1" flipV="1">
            <a:off x="7344696" y="6401126"/>
            <a:ext cx="5035102" cy="3067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Straight Connector 387"/>
          <p:cNvCxnSpPr/>
          <p:nvPr/>
        </p:nvCxnSpPr>
        <p:spPr>
          <a:xfrm flipH="1">
            <a:off x="7344699" y="5674378"/>
            <a:ext cx="15513" cy="749447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Straight Connector 393"/>
          <p:cNvCxnSpPr/>
          <p:nvPr/>
        </p:nvCxnSpPr>
        <p:spPr>
          <a:xfrm flipH="1" flipV="1">
            <a:off x="7101938" y="5441448"/>
            <a:ext cx="288670" cy="27553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Straight Connector 396"/>
          <p:cNvCxnSpPr/>
          <p:nvPr/>
        </p:nvCxnSpPr>
        <p:spPr>
          <a:xfrm flipV="1">
            <a:off x="12370917" y="5331557"/>
            <a:ext cx="738891" cy="1099197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0" name="Straight Connector 399"/>
          <p:cNvCxnSpPr/>
          <p:nvPr/>
        </p:nvCxnSpPr>
        <p:spPr>
          <a:xfrm flipV="1">
            <a:off x="7632385" y="5881155"/>
            <a:ext cx="5416053" cy="32170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Straight Connector 401"/>
          <p:cNvCxnSpPr/>
          <p:nvPr/>
        </p:nvCxnSpPr>
        <p:spPr>
          <a:xfrm flipH="1" flipV="1">
            <a:off x="7330562" y="5331557"/>
            <a:ext cx="319131" cy="854423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Straight Connector 405"/>
          <p:cNvCxnSpPr/>
          <p:nvPr/>
        </p:nvCxnSpPr>
        <p:spPr>
          <a:xfrm flipH="1" flipV="1">
            <a:off x="6746957" y="5300357"/>
            <a:ext cx="600672" cy="61845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" name="Straight Connector 408"/>
          <p:cNvCxnSpPr/>
          <p:nvPr/>
        </p:nvCxnSpPr>
        <p:spPr>
          <a:xfrm flipH="1" flipV="1">
            <a:off x="6779929" y="5160694"/>
            <a:ext cx="600672" cy="61845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" name="Straight Connector 409"/>
          <p:cNvCxnSpPr/>
          <p:nvPr/>
        </p:nvCxnSpPr>
        <p:spPr>
          <a:xfrm flipH="1" flipV="1">
            <a:off x="7357861" y="5227660"/>
            <a:ext cx="887742" cy="1374875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3" name="Straight Connector 412"/>
          <p:cNvCxnSpPr/>
          <p:nvPr/>
        </p:nvCxnSpPr>
        <p:spPr>
          <a:xfrm flipV="1">
            <a:off x="8270949" y="6485205"/>
            <a:ext cx="4898629" cy="129576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Straight Connector 415"/>
          <p:cNvCxnSpPr/>
          <p:nvPr/>
        </p:nvCxnSpPr>
        <p:spPr>
          <a:xfrm flipV="1">
            <a:off x="13414509" y="5322582"/>
            <a:ext cx="1225" cy="192181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7" name="Straight Connector 416"/>
          <p:cNvCxnSpPr/>
          <p:nvPr/>
        </p:nvCxnSpPr>
        <p:spPr>
          <a:xfrm flipH="1" flipV="1">
            <a:off x="13194009" y="5916617"/>
            <a:ext cx="182916" cy="132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1" name="Straight Connector 420"/>
          <p:cNvCxnSpPr/>
          <p:nvPr/>
        </p:nvCxnSpPr>
        <p:spPr>
          <a:xfrm flipH="1" flipV="1">
            <a:off x="13224881" y="5306963"/>
            <a:ext cx="182916" cy="132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2" name="Straight Connector 421"/>
          <p:cNvCxnSpPr/>
          <p:nvPr/>
        </p:nvCxnSpPr>
        <p:spPr>
          <a:xfrm flipH="1" flipV="1">
            <a:off x="13224881" y="6419518"/>
            <a:ext cx="182916" cy="132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3" name="TextBox 422"/>
          <p:cNvSpPr txBox="1"/>
          <p:nvPr/>
        </p:nvSpPr>
        <p:spPr>
          <a:xfrm>
            <a:off x="9158286" y="7530845"/>
            <a:ext cx="2484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Ground Block</a:t>
            </a:r>
            <a:endParaRPr lang="en-US" dirty="0"/>
          </a:p>
        </p:txBody>
      </p:sp>
      <p:cxnSp>
        <p:nvCxnSpPr>
          <p:cNvPr id="425" name="Straight Connector 424"/>
          <p:cNvCxnSpPr>
            <a:endCxn id="290" idx="3"/>
          </p:cNvCxnSpPr>
          <p:nvPr/>
        </p:nvCxnSpPr>
        <p:spPr>
          <a:xfrm flipH="1">
            <a:off x="11398750" y="7207605"/>
            <a:ext cx="2012192" cy="3725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32" name="Group 431"/>
          <p:cNvGrpSpPr/>
          <p:nvPr/>
        </p:nvGrpSpPr>
        <p:grpSpPr>
          <a:xfrm>
            <a:off x="14087474" y="7281173"/>
            <a:ext cx="774944" cy="732143"/>
            <a:chOff x="8494216" y="9262268"/>
            <a:chExt cx="774944" cy="732143"/>
          </a:xfrm>
        </p:grpSpPr>
        <p:sp>
          <p:nvSpPr>
            <p:cNvPr id="429" name="Rectangle 428"/>
            <p:cNvSpPr/>
            <p:nvPr/>
          </p:nvSpPr>
          <p:spPr>
            <a:xfrm>
              <a:off x="8494216" y="9599389"/>
              <a:ext cx="774944" cy="39502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1" name="Straight Connector 430"/>
            <p:cNvCxnSpPr/>
            <p:nvPr/>
          </p:nvCxnSpPr>
          <p:spPr>
            <a:xfrm flipV="1">
              <a:off x="8494216" y="9262268"/>
              <a:ext cx="714417" cy="31826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4" name="Group 433"/>
          <p:cNvGrpSpPr/>
          <p:nvPr/>
        </p:nvGrpSpPr>
        <p:grpSpPr>
          <a:xfrm>
            <a:off x="14468664" y="5660205"/>
            <a:ext cx="74592" cy="212376"/>
            <a:chOff x="8967024" y="6376485"/>
            <a:chExt cx="74592" cy="212376"/>
          </a:xfrm>
        </p:grpSpPr>
        <p:sp>
          <p:nvSpPr>
            <p:cNvPr id="435" name="Oval 434"/>
            <p:cNvSpPr/>
            <p:nvPr/>
          </p:nvSpPr>
          <p:spPr>
            <a:xfrm>
              <a:off x="8967024" y="6482673"/>
              <a:ext cx="70792" cy="1061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  <p:sp>
          <p:nvSpPr>
            <p:cNvPr id="436" name="Oval 435"/>
            <p:cNvSpPr/>
            <p:nvPr/>
          </p:nvSpPr>
          <p:spPr>
            <a:xfrm>
              <a:off x="8970824" y="6376485"/>
              <a:ext cx="70792" cy="1061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</p:grpSp>
      <p:grpSp>
        <p:nvGrpSpPr>
          <p:cNvPr id="437" name="Group 436"/>
          <p:cNvGrpSpPr/>
          <p:nvPr/>
        </p:nvGrpSpPr>
        <p:grpSpPr>
          <a:xfrm>
            <a:off x="14468664" y="6010725"/>
            <a:ext cx="74592" cy="212376"/>
            <a:chOff x="8967024" y="6376485"/>
            <a:chExt cx="74592" cy="212376"/>
          </a:xfrm>
        </p:grpSpPr>
        <p:sp>
          <p:nvSpPr>
            <p:cNvPr id="438" name="Oval 437"/>
            <p:cNvSpPr/>
            <p:nvPr/>
          </p:nvSpPr>
          <p:spPr>
            <a:xfrm>
              <a:off x="8967024" y="6482673"/>
              <a:ext cx="70792" cy="1061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  <p:sp>
          <p:nvSpPr>
            <p:cNvPr id="439" name="Oval 438"/>
            <p:cNvSpPr/>
            <p:nvPr/>
          </p:nvSpPr>
          <p:spPr>
            <a:xfrm>
              <a:off x="8970824" y="6376485"/>
              <a:ext cx="70792" cy="1061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20"/>
            </a:p>
          </p:txBody>
        </p:sp>
      </p:grpSp>
      <p:sp>
        <p:nvSpPr>
          <p:cNvPr id="440" name="TextBox 439"/>
          <p:cNvSpPr txBox="1"/>
          <p:nvPr/>
        </p:nvSpPr>
        <p:spPr>
          <a:xfrm>
            <a:off x="14119694" y="7966113"/>
            <a:ext cx="772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X, Y, Z</a:t>
            </a:r>
            <a:endParaRPr lang="en-US" dirty="0"/>
          </a:p>
        </p:txBody>
      </p:sp>
      <p:cxnSp>
        <p:nvCxnSpPr>
          <p:cNvPr id="442" name="Straight Connector 441"/>
          <p:cNvCxnSpPr>
            <a:stCxn id="27" idx="3"/>
          </p:cNvCxnSpPr>
          <p:nvPr/>
        </p:nvCxnSpPr>
        <p:spPr>
          <a:xfrm flipH="1">
            <a:off x="14119693" y="6573311"/>
            <a:ext cx="344098" cy="95753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Straight Connector 442"/>
          <p:cNvCxnSpPr/>
          <p:nvPr/>
        </p:nvCxnSpPr>
        <p:spPr>
          <a:xfrm flipH="1">
            <a:off x="14202603" y="6539528"/>
            <a:ext cx="349637" cy="1052294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6" name="Straight Connector 445"/>
          <p:cNvCxnSpPr/>
          <p:nvPr/>
        </p:nvCxnSpPr>
        <p:spPr>
          <a:xfrm>
            <a:off x="10134272" y="10267776"/>
            <a:ext cx="1345897" cy="174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8" name="Straight Connector 447"/>
          <p:cNvCxnSpPr/>
          <p:nvPr/>
        </p:nvCxnSpPr>
        <p:spPr>
          <a:xfrm>
            <a:off x="9281491" y="5793594"/>
            <a:ext cx="2160924" cy="44916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1" name="Straight Connector 450"/>
          <p:cNvCxnSpPr/>
          <p:nvPr/>
        </p:nvCxnSpPr>
        <p:spPr>
          <a:xfrm>
            <a:off x="10096902" y="9997779"/>
            <a:ext cx="1356178" cy="4568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3" name="Straight Connector 452"/>
          <p:cNvCxnSpPr>
            <a:stCxn id="31" idx="2"/>
          </p:cNvCxnSpPr>
          <p:nvPr/>
        </p:nvCxnSpPr>
        <p:spPr>
          <a:xfrm>
            <a:off x="9761009" y="5941816"/>
            <a:ext cx="1727239" cy="409288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6" name="Straight Connector 455"/>
          <p:cNvCxnSpPr/>
          <p:nvPr/>
        </p:nvCxnSpPr>
        <p:spPr>
          <a:xfrm flipH="1" flipV="1">
            <a:off x="6259509" y="1849309"/>
            <a:ext cx="2775440" cy="1491086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>
          <a:xfrm>
            <a:off x="12377260" y="8335445"/>
            <a:ext cx="2436300" cy="260022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Connector 59"/>
          <p:cNvCxnSpPr/>
          <p:nvPr/>
        </p:nvCxnSpPr>
        <p:spPr>
          <a:xfrm>
            <a:off x="12646685" y="8872604"/>
            <a:ext cx="57801" cy="148917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47"/>
          <p:cNvCxnSpPr/>
          <p:nvPr/>
        </p:nvCxnSpPr>
        <p:spPr>
          <a:xfrm>
            <a:off x="14255999" y="8693166"/>
            <a:ext cx="121422" cy="1668616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Straight Connector 248"/>
          <p:cNvCxnSpPr/>
          <p:nvPr/>
        </p:nvCxnSpPr>
        <p:spPr>
          <a:xfrm>
            <a:off x="13515756" y="8460006"/>
            <a:ext cx="27224" cy="46632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Connector 253"/>
          <p:cNvCxnSpPr/>
          <p:nvPr/>
        </p:nvCxnSpPr>
        <p:spPr>
          <a:xfrm>
            <a:off x="13551159" y="9366229"/>
            <a:ext cx="27224" cy="46632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Connector 255"/>
          <p:cNvCxnSpPr/>
          <p:nvPr/>
        </p:nvCxnSpPr>
        <p:spPr>
          <a:xfrm>
            <a:off x="13601577" y="10194420"/>
            <a:ext cx="27224" cy="46632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TextBox 256"/>
          <p:cNvSpPr txBox="1"/>
          <p:nvPr/>
        </p:nvSpPr>
        <p:spPr>
          <a:xfrm>
            <a:off x="12369573" y="9459422"/>
            <a:ext cx="2831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+</a:t>
            </a:r>
            <a:endParaRPr lang="en-US" sz="2800" b="1" dirty="0"/>
          </a:p>
        </p:txBody>
      </p:sp>
      <p:sp>
        <p:nvSpPr>
          <p:cNvPr id="258" name="TextBox 257"/>
          <p:cNvSpPr txBox="1"/>
          <p:nvPr/>
        </p:nvSpPr>
        <p:spPr>
          <a:xfrm>
            <a:off x="14303097" y="9210506"/>
            <a:ext cx="2831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-</a:t>
            </a:r>
            <a:endParaRPr lang="en-US" sz="2800" b="1" dirty="0"/>
          </a:p>
        </p:txBody>
      </p:sp>
      <p:sp>
        <p:nvSpPr>
          <p:cNvPr id="259" name="TextBox 258"/>
          <p:cNvSpPr txBox="1"/>
          <p:nvPr/>
        </p:nvSpPr>
        <p:spPr>
          <a:xfrm>
            <a:off x="13116273" y="8474789"/>
            <a:ext cx="2831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</a:t>
            </a:r>
            <a:endParaRPr lang="en-US" sz="2800" b="1" dirty="0"/>
          </a:p>
        </p:txBody>
      </p:sp>
      <p:sp>
        <p:nvSpPr>
          <p:cNvPr id="260" name="TextBox 259"/>
          <p:cNvSpPr txBox="1"/>
          <p:nvPr/>
        </p:nvSpPr>
        <p:spPr>
          <a:xfrm>
            <a:off x="12922167" y="9337779"/>
            <a:ext cx="758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No</a:t>
            </a:r>
            <a:endParaRPr lang="en-US" sz="2800" b="1" dirty="0"/>
          </a:p>
        </p:txBody>
      </p:sp>
      <p:sp>
        <p:nvSpPr>
          <p:cNvPr id="261" name="TextBox 260"/>
          <p:cNvSpPr txBox="1"/>
          <p:nvPr/>
        </p:nvSpPr>
        <p:spPr>
          <a:xfrm>
            <a:off x="13012197" y="10154678"/>
            <a:ext cx="758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NC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480780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297</TotalTime>
  <Words>138</Words>
  <Application>Microsoft Office PowerPoint</Application>
  <PresentationFormat>Custom</PresentationFormat>
  <Paragraphs>87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J.R.</dc:creator>
  <cp:lastModifiedBy>J.R.</cp:lastModifiedBy>
  <cp:revision>19</cp:revision>
  <dcterms:created xsi:type="dcterms:W3CDTF">2016-01-12T18:11:13Z</dcterms:created>
  <dcterms:modified xsi:type="dcterms:W3CDTF">2016-01-13T02:20:14Z</dcterms:modified>
</cp:coreProperties>
</file>